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tags/tag3.xml" ContentType="application/vnd.openxmlformats-officedocument.presentationml.tags+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tags/tag4.xml" ContentType="application/vnd.openxmlformats-officedocument.presentationml.tags+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6.xml" ContentType="application/vnd.openxmlformats-officedocument.theme+xml"/>
  <Override PartName="/ppt/tags/tag5.xml" ContentType="application/vnd.openxmlformats-officedocument.presentationml.tags+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7.xml" ContentType="application/vnd.openxmlformats-officedocument.theme+xml"/>
  <Override PartName="/ppt/tags/tag6.xml" ContentType="application/vnd.openxmlformats-officedocument.presentationml.tags+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8.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 id="2147483648" r:id="rId5"/>
    <p:sldMasterId id="2147483928" r:id="rId6"/>
    <p:sldMasterId id="2147483779" r:id="rId7"/>
    <p:sldMasterId id="2147483786" r:id="rId8"/>
    <p:sldMasterId id="2147483798" r:id="rId9"/>
    <p:sldMasterId id="2147483804" r:id="rId10"/>
    <p:sldMasterId id="2147483809" r:id="rId11"/>
    <p:sldMasterId id="2147483880" r:id="rId12"/>
  </p:sldMasterIdLst>
  <p:notesMasterIdLst>
    <p:notesMasterId r:id="rId50"/>
  </p:notesMasterIdLst>
  <p:sldIdLst>
    <p:sldId id="2147471344" r:id="rId13"/>
    <p:sldId id="2147471347" r:id="rId14"/>
    <p:sldId id="2147471343" r:id="rId15"/>
    <p:sldId id="2147471345" r:id="rId16"/>
    <p:sldId id="3363" r:id="rId17"/>
    <p:sldId id="257" r:id="rId18"/>
    <p:sldId id="2147471339" r:id="rId19"/>
    <p:sldId id="2147471327" r:id="rId20"/>
    <p:sldId id="2147310359" r:id="rId21"/>
    <p:sldId id="2147471348" r:id="rId22"/>
    <p:sldId id="336" r:id="rId23"/>
    <p:sldId id="354" r:id="rId24"/>
    <p:sldId id="351" r:id="rId25"/>
    <p:sldId id="352" r:id="rId26"/>
    <p:sldId id="3347" r:id="rId27"/>
    <p:sldId id="3353" r:id="rId28"/>
    <p:sldId id="353" r:id="rId29"/>
    <p:sldId id="324" r:id="rId30"/>
    <p:sldId id="3345" r:id="rId31"/>
    <p:sldId id="2147471349" r:id="rId32"/>
    <p:sldId id="3334" r:id="rId33"/>
    <p:sldId id="3346" r:id="rId34"/>
    <p:sldId id="3344" r:id="rId35"/>
    <p:sldId id="2147471342" r:id="rId36"/>
    <p:sldId id="3350" r:id="rId37"/>
    <p:sldId id="3352" r:id="rId38"/>
    <p:sldId id="3349" r:id="rId39"/>
    <p:sldId id="3357" r:id="rId40"/>
    <p:sldId id="3356" r:id="rId41"/>
    <p:sldId id="3348" r:id="rId42"/>
    <p:sldId id="3351" r:id="rId43"/>
    <p:sldId id="268" r:id="rId44"/>
    <p:sldId id="287" r:id="rId45"/>
    <p:sldId id="3359" r:id="rId46"/>
    <p:sldId id="2068" r:id="rId47"/>
    <p:sldId id="333" r:id="rId48"/>
    <p:sldId id="2147471346" r:id="rId49"/>
  </p:sldIdLst>
  <p:sldSz cx="12192000" cy="6858000"/>
  <p:notesSz cx="7023100" cy="93091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leidson Lazaro do Amaral Machado" initials="GLdAM" lastIdx="1" clrIdx="0">
    <p:extLst>
      <p:ext uri="{19B8F6BF-5375-455C-9EA6-DF929625EA0E}">
        <p15:presenceInfo xmlns:p15="http://schemas.microsoft.com/office/powerpoint/2012/main" userId="8bc7c8149077da9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004071"/>
    <a:srgbClr val="FF9900"/>
    <a:srgbClr val="FFCC00"/>
    <a:srgbClr val="B6C0C6"/>
    <a:srgbClr val="B6C6D9"/>
    <a:srgbClr val="1A528F"/>
    <a:srgbClr val="FFD653"/>
    <a:srgbClr val="006600"/>
    <a:srgbClr val="D448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6336BC-8319-4A2A-930A-A8C7EB522168}" v="289" dt="2025-05-13T11:44:10.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5" autoAdjust="0"/>
    <p:restoredTop sz="87410" autoAdjust="0"/>
  </p:normalViewPr>
  <p:slideViewPr>
    <p:cSldViewPr snapToGrid="0">
      <p:cViewPr varScale="1">
        <p:scale>
          <a:sx n="94" d="100"/>
          <a:sy n="94" d="100"/>
        </p:scale>
        <p:origin x="978" y="84"/>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7.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microsoft.com/office/2015/10/relationships/revisionInfo" Target="revisionInfo.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iago De Andrade Machado" userId="a279747e-36ae-4082-b454-d1d1d3c846a2" providerId="ADAL" clId="{6F6336BC-8319-4A2A-930A-A8C7EB522168}"/>
    <pc:docChg chg="undo custSel addSld delSld modSld sldOrd addMainMaster delMainMaster modMainMaster">
      <pc:chgData name="Thiago De Andrade Machado" userId="a279747e-36ae-4082-b454-d1d1d3c846a2" providerId="ADAL" clId="{6F6336BC-8319-4A2A-930A-A8C7EB522168}" dt="2025-05-13T11:44:10.275" v="1414"/>
      <pc:docMkLst>
        <pc:docMk/>
      </pc:docMkLst>
      <pc:sldChg chg="modSp mod modAnim">
        <pc:chgData name="Thiago De Andrade Machado" userId="a279747e-36ae-4082-b454-d1d1d3c846a2" providerId="ADAL" clId="{6F6336BC-8319-4A2A-930A-A8C7EB522168}" dt="2025-05-13T11:44:10.275" v="1414"/>
        <pc:sldMkLst>
          <pc:docMk/>
          <pc:sldMk cId="4284184123" sldId="257"/>
        </pc:sldMkLst>
        <pc:spChg chg="ord">
          <ac:chgData name="Thiago De Andrade Machado" userId="a279747e-36ae-4082-b454-d1d1d3c846a2" providerId="ADAL" clId="{6F6336BC-8319-4A2A-930A-A8C7EB522168}" dt="2025-05-13T11:39:52.935" v="1388" actId="166"/>
          <ac:spMkLst>
            <pc:docMk/>
            <pc:sldMk cId="4284184123" sldId="257"/>
            <ac:spMk id="91" creationId="{B6C02357-DDF7-EEFE-C86B-AD4E23E4E50A}"/>
          </ac:spMkLst>
        </pc:spChg>
        <pc:spChg chg="mod ord">
          <ac:chgData name="Thiago De Andrade Machado" userId="a279747e-36ae-4082-b454-d1d1d3c846a2" providerId="ADAL" clId="{6F6336BC-8319-4A2A-930A-A8C7EB522168}" dt="2025-05-13T11:39:47.210" v="1387" actId="166"/>
          <ac:spMkLst>
            <pc:docMk/>
            <pc:sldMk cId="4284184123" sldId="257"/>
            <ac:spMk id="93" creationId="{C198E8CF-60E0-E99B-4D50-6B516777DC28}"/>
          </ac:spMkLst>
        </pc:spChg>
        <pc:spChg chg="ord">
          <ac:chgData name="Thiago De Andrade Machado" userId="a279747e-36ae-4082-b454-d1d1d3c846a2" providerId="ADAL" clId="{6F6336BC-8319-4A2A-930A-A8C7EB522168}" dt="2025-05-13T11:43:09.937" v="1407" actId="166"/>
          <ac:spMkLst>
            <pc:docMk/>
            <pc:sldMk cId="4284184123" sldId="257"/>
            <ac:spMk id="96" creationId="{3F913BBE-663C-E53B-8CEF-45E56241FBB7}"/>
          </ac:spMkLst>
        </pc:spChg>
        <pc:spChg chg="ord">
          <ac:chgData name="Thiago De Andrade Machado" userId="a279747e-36ae-4082-b454-d1d1d3c846a2" providerId="ADAL" clId="{6F6336BC-8319-4A2A-930A-A8C7EB522168}" dt="2025-05-13T11:43:06.815" v="1406" actId="166"/>
          <ac:spMkLst>
            <pc:docMk/>
            <pc:sldMk cId="4284184123" sldId="257"/>
            <ac:spMk id="97" creationId="{461CAADE-F8CC-12AA-574F-11B81EEC81BC}"/>
          </ac:spMkLst>
        </pc:spChg>
        <pc:spChg chg="ord">
          <ac:chgData name="Thiago De Andrade Machado" userId="a279747e-36ae-4082-b454-d1d1d3c846a2" providerId="ADAL" clId="{6F6336BC-8319-4A2A-930A-A8C7EB522168}" dt="2025-05-13T11:42:59.063" v="1405" actId="166"/>
          <ac:spMkLst>
            <pc:docMk/>
            <pc:sldMk cId="4284184123" sldId="257"/>
            <ac:spMk id="98" creationId="{B43BE0ED-36F7-2A82-41FB-1C1528D71DE6}"/>
          </ac:spMkLst>
        </pc:spChg>
        <pc:picChg chg="mod">
          <ac:chgData name="Thiago De Andrade Machado" userId="a279747e-36ae-4082-b454-d1d1d3c846a2" providerId="ADAL" clId="{6F6336BC-8319-4A2A-930A-A8C7EB522168}" dt="2025-05-13T11:42:54.209" v="1404" actId="1036"/>
          <ac:picMkLst>
            <pc:docMk/>
            <pc:sldMk cId="4284184123" sldId="257"/>
            <ac:picMk id="106" creationId="{26B7D371-6BD5-8C26-E42E-EDCB5354A11F}"/>
          </ac:picMkLst>
        </pc:picChg>
      </pc:sldChg>
      <pc:sldChg chg="addSp delSp modSp mod">
        <pc:chgData name="Thiago De Andrade Machado" userId="a279747e-36ae-4082-b454-d1d1d3c846a2" providerId="ADAL" clId="{6F6336BC-8319-4A2A-930A-A8C7EB522168}" dt="2025-05-12T22:25:29.691" v="791" actId="1076"/>
        <pc:sldMkLst>
          <pc:docMk/>
          <pc:sldMk cId="408749569" sldId="268"/>
        </pc:sldMkLst>
        <pc:spChg chg="add mod">
          <ac:chgData name="Thiago De Andrade Machado" userId="a279747e-36ae-4082-b454-d1d1d3c846a2" providerId="ADAL" clId="{6F6336BC-8319-4A2A-930A-A8C7EB522168}" dt="2025-05-12T22:25:17.282" v="788"/>
          <ac:spMkLst>
            <pc:docMk/>
            <pc:sldMk cId="408749569" sldId="268"/>
            <ac:spMk id="2" creationId="{CCCFFAE8-5880-BF8D-F771-ADD8C24FF02D}"/>
          </ac:spMkLst>
        </pc:spChg>
        <pc:spChg chg="mod">
          <ac:chgData name="Thiago De Andrade Machado" userId="a279747e-36ae-4082-b454-d1d1d3c846a2" providerId="ADAL" clId="{6F6336BC-8319-4A2A-930A-A8C7EB522168}" dt="2025-05-12T22:25:29.691" v="791" actId="1076"/>
          <ac:spMkLst>
            <pc:docMk/>
            <pc:sldMk cId="408749569" sldId="268"/>
            <ac:spMk id="3" creationId="{00000000-0000-0000-0000-000000000000}"/>
          </ac:spMkLst>
        </pc:spChg>
        <pc:spChg chg="del mod">
          <ac:chgData name="Thiago De Andrade Machado" userId="a279747e-36ae-4082-b454-d1d1d3c846a2" providerId="ADAL" clId="{6F6336BC-8319-4A2A-930A-A8C7EB522168}" dt="2025-05-12T22:24:28.003" v="775"/>
          <ac:spMkLst>
            <pc:docMk/>
            <pc:sldMk cId="408749569" sldId="268"/>
            <ac:spMk id="5" creationId="{00000000-0000-0000-0000-000000000000}"/>
          </ac:spMkLst>
        </pc:spChg>
        <pc:spChg chg="del mod">
          <ac:chgData name="Thiago De Andrade Machado" userId="a279747e-36ae-4082-b454-d1d1d3c846a2" providerId="ADAL" clId="{6F6336BC-8319-4A2A-930A-A8C7EB522168}" dt="2025-05-12T22:25:27.324" v="790" actId="478"/>
          <ac:spMkLst>
            <pc:docMk/>
            <pc:sldMk cId="408749569" sldId="268"/>
            <ac:spMk id="9" creationId="{B8497E9B-F181-C9F4-3CC2-DF47B8A70C96}"/>
          </ac:spMkLst>
        </pc:spChg>
        <pc:picChg chg="mod">
          <ac:chgData name="Thiago De Andrade Machado" userId="a279747e-36ae-4082-b454-d1d1d3c846a2" providerId="ADAL" clId="{6F6336BC-8319-4A2A-930A-A8C7EB522168}" dt="2025-05-12T22:24:22.162" v="772" actId="1076"/>
          <ac:picMkLst>
            <pc:docMk/>
            <pc:sldMk cId="408749569" sldId="268"/>
            <ac:picMk id="7" creationId="{00000000-0000-0000-0000-000000000000}"/>
          </ac:picMkLst>
        </pc:picChg>
        <pc:picChg chg="mod">
          <ac:chgData name="Thiago De Andrade Machado" userId="a279747e-36ae-4082-b454-d1d1d3c846a2" providerId="ADAL" clId="{6F6336BC-8319-4A2A-930A-A8C7EB522168}" dt="2025-05-12T22:24:23.817" v="773" actId="1076"/>
          <ac:picMkLst>
            <pc:docMk/>
            <pc:sldMk cId="408749569" sldId="268"/>
            <ac:picMk id="11" creationId="{3EA0146C-FFCE-6A97-CC8F-7F998345140B}"/>
          </ac:picMkLst>
        </pc:picChg>
        <pc:picChg chg="mod">
          <ac:chgData name="Thiago De Andrade Machado" userId="a279747e-36ae-4082-b454-d1d1d3c846a2" providerId="ADAL" clId="{6F6336BC-8319-4A2A-930A-A8C7EB522168}" dt="2025-05-12T22:24:20.761" v="771" actId="14100"/>
          <ac:picMkLst>
            <pc:docMk/>
            <pc:sldMk cId="408749569" sldId="268"/>
            <ac:picMk id="13" creationId="{9FD871CD-C4F5-33C4-70C5-0608E020166A}"/>
          </ac:picMkLst>
        </pc:picChg>
        <pc:picChg chg="mod">
          <ac:chgData name="Thiago De Andrade Machado" userId="a279747e-36ae-4082-b454-d1d1d3c846a2" providerId="ADAL" clId="{6F6336BC-8319-4A2A-930A-A8C7EB522168}" dt="2025-05-12T22:24:08.126" v="765" actId="1076"/>
          <ac:picMkLst>
            <pc:docMk/>
            <pc:sldMk cId="408749569" sldId="268"/>
            <ac:picMk id="14" creationId="{A3E51386-1B44-AAC9-FBE7-0F1A64BF4C1F}"/>
          </ac:picMkLst>
        </pc:picChg>
      </pc:sldChg>
      <pc:sldChg chg="addSp delSp modSp mod">
        <pc:chgData name="Thiago De Andrade Machado" userId="a279747e-36ae-4082-b454-d1d1d3c846a2" providerId="ADAL" clId="{6F6336BC-8319-4A2A-930A-A8C7EB522168}" dt="2025-05-12T22:25:39.059" v="794" actId="1076"/>
        <pc:sldMkLst>
          <pc:docMk/>
          <pc:sldMk cId="2408161979" sldId="287"/>
        </pc:sldMkLst>
        <pc:spChg chg="add mod">
          <ac:chgData name="Thiago De Andrade Machado" userId="a279747e-36ae-4082-b454-d1d1d3c846a2" providerId="ADAL" clId="{6F6336BC-8319-4A2A-930A-A8C7EB522168}" dt="2025-05-12T22:25:09.788" v="787" actId="20577"/>
          <ac:spMkLst>
            <pc:docMk/>
            <pc:sldMk cId="2408161979" sldId="287"/>
            <ac:spMk id="2" creationId="{D2F57262-83D0-2BC0-9B91-53998A77AB8D}"/>
          </ac:spMkLst>
        </pc:spChg>
        <pc:spChg chg="mod">
          <ac:chgData name="Thiago De Andrade Machado" userId="a279747e-36ae-4082-b454-d1d1d3c846a2" providerId="ADAL" clId="{6F6336BC-8319-4A2A-930A-A8C7EB522168}" dt="2025-05-12T22:25:39.059" v="794" actId="1076"/>
          <ac:spMkLst>
            <pc:docMk/>
            <pc:sldMk cId="2408161979" sldId="287"/>
            <ac:spMk id="3" creationId="{00000000-0000-0000-0000-000000000000}"/>
          </ac:spMkLst>
        </pc:spChg>
        <pc:spChg chg="del mod">
          <ac:chgData name="Thiago De Andrade Machado" userId="a279747e-36ae-4082-b454-d1d1d3c846a2" providerId="ADAL" clId="{6F6336BC-8319-4A2A-930A-A8C7EB522168}" dt="2025-05-12T22:24:58.782" v="783"/>
          <ac:spMkLst>
            <pc:docMk/>
            <pc:sldMk cId="2408161979" sldId="287"/>
            <ac:spMk id="5" creationId="{00000000-0000-0000-0000-000000000000}"/>
          </ac:spMkLst>
        </pc:spChg>
        <pc:spChg chg="del mod">
          <ac:chgData name="Thiago De Andrade Machado" userId="a279747e-36ae-4082-b454-d1d1d3c846a2" providerId="ADAL" clId="{6F6336BC-8319-4A2A-930A-A8C7EB522168}" dt="2025-05-12T22:25:36.571" v="793" actId="478"/>
          <ac:spMkLst>
            <pc:docMk/>
            <pc:sldMk cId="2408161979" sldId="287"/>
            <ac:spMk id="9" creationId="{B8497E9B-F181-C9F4-3CC2-DF47B8A70C96}"/>
          </ac:spMkLst>
        </pc:spChg>
      </pc:sldChg>
      <pc:sldChg chg="addSp delSp modSp mod">
        <pc:chgData name="Thiago De Andrade Machado" userId="a279747e-36ae-4082-b454-d1d1d3c846a2" providerId="ADAL" clId="{6F6336BC-8319-4A2A-930A-A8C7EB522168}" dt="2025-05-12T23:01:20.491" v="1264" actId="108"/>
        <pc:sldMkLst>
          <pc:docMk/>
          <pc:sldMk cId="1257024273" sldId="324"/>
        </pc:sldMkLst>
        <pc:spChg chg="add del mod">
          <ac:chgData name="Thiago De Andrade Machado" userId="a279747e-36ae-4082-b454-d1d1d3c846a2" providerId="ADAL" clId="{6F6336BC-8319-4A2A-930A-A8C7EB522168}" dt="2025-05-12T22:49:21.793" v="1190" actId="21"/>
          <ac:spMkLst>
            <pc:docMk/>
            <pc:sldMk cId="1257024273" sldId="324"/>
            <ac:spMk id="2" creationId="{39B47134-FFBC-0C62-D4D5-8A7F0D2C06E1}"/>
          </ac:spMkLst>
        </pc:spChg>
        <pc:spChg chg="add mod">
          <ac:chgData name="Thiago De Andrade Machado" userId="a279747e-36ae-4082-b454-d1d1d3c846a2" providerId="ADAL" clId="{6F6336BC-8319-4A2A-930A-A8C7EB522168}" dt="2025-05-12T23:01:20.491" v="1264" actId="108"/>
          <ac:spMkLst>
            <pc:docMk/>
            <pc:sldMk cId="1257024273" sldId="324"/>
            <ac:spMk id="3" creationId="{7A69813C-17CA-E539-6908-898BF46D0E07}"/>
          </ac:spMkLst>
        </pc:spChg>
        <pc:spChg chg="del">
          <ac:chgData name="Thiago De Andrade Machado" userId="a279747e-36ae-4082-b454-d1d1d3c846a2" providerId="ADAL" clId="{6F6336BC-8319-4A2A-930A-A8C7EB522168}" dt="2025-05-12T22:48:58.860" v="1184" actId="478"/>
          <ac:spMkLst>
            <pc:docMk/>
            <pc:sldMk cId="1257024273" sldId="324"/>
            <ac:spMk id="4" creationId="{B2435677-521B-4232-A23A-9F82A08881B8}"/>
          </ac:spMkLst>
        </pc:spChg>
        <pc:spChg chg="del">
          <ac:chgData name="Thiago De Andrade Machado" userId="a279747e-36ae-4082-b454-d1d1d3c846a2" providerId="ADAL" clId="{6F6336BC-8319-4A2A-930A-A8C7EB522168}" dt="2025-05-12T22:48:57.935" v="1183" actId="478"/>
          <ac:spMkLst>
            <pc:docMk/>
            <pc:sldMk cId="1257024273" sldId="324"/>
            <ac:spMk id="5" creationId="{3C3F226E-6AB9-4EE7-8CEC-403F9609C3DA}"/>
          </ac:spMkLst>
        </pc:spChg>
        <pc:spChg chg="del">
          <ac:chgData name="Thiago De Andrade Machado" userId="a279747e-36ae-4082-b454-d1d1d3c846a2" providerId="ADAL" clId="{6F6336BC-8319-4A2A-930A-A8C7EB522168}" dt="2025-05-12T22:49:03.580" v="1186" actId="478"/>
          <ac:spMkLst>
            <pc:docMk/>
            <pc:sldMk cId="1257024273" sldId="324"/>
            <ac:spMk id="6" creationId="{86A4E4BD-2BD0-47B8-9CA4-8F5E30F03FAE}"/>
          </ac:spMkLst>
        </pc:spChg>
        <pc:spChg chg="mod">
          <ac:chgData name="Thiago De Andrade Machado" userId="a279747e-36ae-4082-b454-d1d1d3c846a2" providerId="ADAL" clId="{6F6336BC-8319-4A2A-930A-A8C7EB522168}" dt="2025-05-12T22:48:54.208" v="1181" actId="1036"/>
          <ac:spMkLst>
            <pc:docMk/>
            <pc:sldMk cId="1257024273" sldId="324"/>
            <ac:spMk id="20"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2"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3"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4"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5"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6"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7"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29"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31" creationId="{00000000-0000-0000-0000-000000000000}"/>
          </ac:spMkLst>
        </pc:spChg>
        <pc:spChg chg="mod">
          <ac:chgData name="Thiago De Andrade Machado" userId="a279747e-36ae-4082-b454-d1d1d3c846a2" providerId="ADAL" clId="{6F6336BC-8319-4A2A-930A-A8C7EB522168}" dt="2025-05-12T22:48:54.208" v="1181" actId="1036"/>
          <ac:spMkLst>
            <pc:docMk/>
            <pc:sldMk cId="1257024273" sldId="324"/>
            <ac:spMk id="34" creationId="{00000000-0000-0000-0000-000000000000}"/>
          </ac:spMkLst>
        </pc:spChg>
        <pc:grpChg chg="del">
          <ac:chgData name="Thiago De Andrade Machado" userId="a279747e-36ae-4082-b454-d1d1d3c846a2" providerId="ADAL" clId="{6F6336BC-8319-4A2A-930A-A8C7EB522168}" dt="2025-05-12T22:49:02.443" v="1185" actId="478"/>
          <ac:grpSpMkLst>
            <pc:docMk/>
            <pc:sldMk cId="1257024273" sldId="324"/>
            <ac:grpSpMk id="9" creationId="{F9258361-1F54-4B95-AA95-0531FE9CC447}"/>
          </ac:grpSpMkLst>
        </pc:grpChg>
        <pc:picChg chg="del">
          <ac:chgData name="Thiago De Andrade Machado" userId="a279747e-36ae-4082-b454-d1d1d3c846a2" providerId="ADAL" clId="{6F6336BC-8319-4A2A-930A-A8C7EB522168}" dt="2025-05-12T22:48:55.708" v="1182" actId="478"/>
          <ac:picMkLst>
            <pc:docMk/>
            <pc:sldMk cId="1257024273" sldId="324"/>
            <ac:picMk id="19" creationId="{92BCBF43-D8B8-442B-BD09-E06CB1254C64}"/>
          </ac:picMkLst>
        </pc:picChg>
      </pc:sldChg>
      <pc:sldChg chg="del">
        <pc:chgData name="Thiago De Andrade Machado" userId="a279747e-36ae-4082-b454-d1d1d3c846a2" providerId="ADAL" clId="{6F6336BC-8319-4A2A-930A-A8C7EB522168}" dt="2025-05-12T21:22:46.669" v="339" actId="47"/>
        <pc:sldMkLst>
          <pc:docMk/>
          <pc:sldMk cId="3539125755" sldId="327"/>
        </pc:sldMkLst>
      </pc:sldChg>
      <pc:sldChg chg="addSp delSp modSp mod">
        <pc:chgData name="Thiago De Andrade Machado" userId="a279747e-36ae-4082-b454-d1d1d3c846a2" providerId="ADAL" clId="{6F6336BC-8319-4A2A-930A-A8C7EB522168}" dt="2025-05-12T22:47:43.221" v="1155"/>
        <pc:sldMkLst>
          <pc:docMk/>
          <pc:sldMk cId="4007425463" sldId="333"/>
        </pc:sldMkLst>
        <pc:spChg chg="add mod">
          <ac:chgData name="Thiago De Andrade Machado" userId="a279747e-36ae-4082-b454-d1d1d3c846a2" providerId="ADAL" clId="{6F6336BC-8319-4A2A-930A-A8C7EB522168}" dt="2025-05-12T22:47:35.427" v="1152"/>
          <ac:spMkLst>
            <pc:docMk/>
            <pc:sldMk cId="4007425463" sldId="333"/>
            <ac:spMk id="2" creationId="{ED73A216-2B14-8749-8D83-4127A792F44C}"/>
          </ac:spMkLst>
        </pc:spChg>
        <pc:spChg chg="del mod">
          <ac:chgData name="Thiago De Andrade Machado" userId="a279747e-36ae-4082-b454-d1d1d3c846a2" providerId="ADAL" clId="{6F6336BC-8319-4A2A-930A-A8C7EB522168}" dt="2025-05-12T22:47:43.221" v="1155"/>
          <ac:spMkLst>
            <pc:docMk/>
            <pc:sldMk cId="4007425463" sldId="333"/>
            <ac:spMk id="4" creationId="{C385F88E-585B-5FE5-3E95-89CF016CDBC1}"/>
          </ac:spMkLst>
        </pc:spChg>
        <pc:graphicFrameChg chg="mod modGraphic">
          <ac:chgData name="Thiago De Andrade Machado" userId="a279747e-36ae-4082-b454-d1d1d3c846a2" providerId="ADAL" clId="{6F6336BC-8319-4A2A-930A-A8C7EB522168}" dt="2025-05-12T22:47:42.340" v="1153" actId="14100"/>
          <ac:graphicFrameMkLst>
            <pc:docMk/>
            <pc:sldMk cId="4007425463" sldId="333"/>
            <ac:graphicFrameMk id="227" creationId="{D0719F30-23B5-3EB5-FC2C-57804D4E62B0}"/>
          </ac:graphicFrameMkLst>
        </pc:graphicFrameChg>
      </pc:sldChg>
      <pc:sldChg chg="addSp delSp modSp mod modClrScheme chgLayout">
        <pc:chgData name="Thiago De Andrade Machado" userId="a279747e-36ae-4082-b454-d1d1d3c846a2" providerId="ADAL" clId="{6F6336BC-8319-4A2A-930A-A8C7EB522168}" dt="2025-05-12T22:51:28.756" v="1206" actId="208"/>
        <pc:sldMkLst>
          <pc:docMk/>
          <pc:sldMk cId="1556486624" sldId="336"/>
        </pc:sldMkLst>
        <pc:spChg chg="add del mod ord">
          <ac:chgData name="Thiago De Andrade Machado" userId="a279747e-36ae-4082-b454-d1d1d3c846a2" providerId="ADAL" clId="{6F6336BC-8319-4A2A-930A-A8C7EB522168}" dt="2025-05-12T21:22:34.082" v="338" actId="700"/>
          <ac:spMkLst>
            <pc:docMk/>
            <pc:sldMk cId="1556486624" sldId="336"/>
            <ac:spMk id="2" creationId="{BB72D0A5-EAFC-1FE6-CD2F-7AFAB3FD8F29}"/>
          </ac:spMkLst>
        </pc:spChg>
        <pc:spChg chg="add del mod ord">
          <ac:chgData name="Thiago De Andrade Machado" userId="a279747e-36ae-4082-b454-d1d1d3c846a2" providerId="ADAL" clId="{6F6336BC-8319-4A2A-930A-A8C7EB522168}" dt="2025-05-12T21:22:34.082" v="338" actId="700"/>
          <ac:spMkLst>
            <pc:docMk/>
            <pc:sldMk cId="1556486624" sldId="336"/>
            <ac:spMk id="3" creationId="{DB4F1295-563F-2950-9968-0BACD8361EE6}"/>
          </ac:spMkLst>
        </pc:spChg>
        <pc:spChg chg="del">
          <ac:chgData name="Thiago De Andrade Machado" userId="a279747e-36ae-4082-b454-d1d1d3c846a2" providerId="ADAL" clId="{6F6336BC-8319-4A2A-930A-A8C7EB522168}" dt="2025-05-12T22:50:26.637" v="1198" actId="478"/>
          <ac:spMkLst>
            <pc:docMk/>
            <pc:sldMk cId="1556486624" sldId="336"/>
            <ac:spMk id="4" creationId="{B2435677-521B-4232-A23A-9F82A08881B8}"/>
          </ac:spMkLst>
        </pc:spChg>
        <pc:spChg chg="del">
          <ac:chgData name="Thiago De Andrade Machado" userId="a279747e-36ae-4082-b454-d1d1d3c846a2" providerId="ADAL" clId="{6F6336BC-8319-4A2A-930A-A8C7EB522168}" dt="2025-05-12T22:50:28.652" v="1199" actId="478"/>
          <ac:spMkLst>
            <pc:docMk/>
            <pc:sldMk cId="1556486624" sldId="336"/>
            <ac:spMk id="5" creationId="{3C3F226E-6AB9-4EE7-8CEC-403F9609C3DA}"/>
          </ac:spMkLst>
        </pc:spChg>
        <pc:spChg chg="add del">
          <ac:chgData name="Thiago De Andrade Machado" userId="a279747e-36ae-4082-b454-d1d1d3c846a2" providerId="ADAL" clId="{6F6336BC-8319-4A2A-930A-A8C7EB522168}" dt="2025-05-12T22:35:24.130" v="1008" actId="478"/>
          <ac:spMkLst>
            <pc:docMk/>
            <pc:sldMk cId="1556486624" sldId="336"/>
            <ac:spMk id="6" creationId="{86A4E4BD-2BD0-47B8-9CA4-8F5E30F03FAE}"/>
          </ac:spMkLst>
        </pc:spChg>
        <pc:spChg chg="del mod">
          <ac:chgData name="Thiago De Andrade Machado" userId="a279747e-36ae-4082-b454-d1d1d3c846a2" providerId="ADAL" clId="{6F6336BC-8319-4A2A-930A-A8C7EB522168}" dt="2025-05-12T22:35:31.095" v="1011" actId="478"/>
          <ac:spMkLst>
            <pc:docMk/>
            <pc:sldMk cId="1556486624" sldId="336"/>
            <ac:spMk id="7" creationId="{E8072C51-E5AF-434F-B8BC-574162E5B517}"/>
          </ac:spMkLst>
        </pc:spChg>
        <pc:spChg chg="add mod">
          <ac:chgData name="Thiago De Andrade Machado" userId="a279747e-36ae-4082-b454-d1d1d3c846a2" providerId="ADAL" clId="{6F6336BC-8319-4A2A-930A-A8C7EB522168}" dt="2025-05-12T22:35:35.716" v="1012"/>
          <ac:spMkLst>
            <pc:docMk/>
            <pc:sldMk cId="1556486624" sldId="336"/>
            <ac:spMk id="8" creationId="{0A8877A9-5DF3-93F4-C458-7C01CFE51169}"/>
          </ac:spMkLst>
        </pc:spChg>
        <pc:spChg chg="add del mod">
          <ac:chgData name="Thiago De Andrade Machado" userId="a279747e-36ae-4082-b454-d1d1d3c846a2" providerId="ADAL" clId="{6F6336BC-8319-4A2A-930A-A8C7EB522168}" dt="2025-05-12T22:51:15.231" v="1205" actId="108"/>
          <ac:spMkLst>
            <pc:docMk/>
            <pc:sldMk cId="1556486624" sldId="336"/>
            <ac:spMk id="39" creationId="{00000000-0000-0000-0000-000000000000}"/>
          </ac:spMkLst>
        </pc:spChg>
        <pc:spChg chg="mod">
          <ac:chgData name="Thiago De Andrade Machado" userId="a279747e-36ae-4082-b454-d1d1d3c846a2" providerId="ADAL" clId="{6F6336BC-8319-4A2A-930A-A8C7EB522168}" dt="2025-05-12T22:51:28.756" v="1206" actId="208"/>
          <ac:spMkLst>
            <pc:docMk/>
            <pc:sldMk cId="1556486624" sldId="336"/>
            <ac:spMk id="43" creationId="{00000000-0000-0000-0000-000000000000}"/>
          </ac:spMkLst>
        </pc:spChg>
        <pc:grpChg chg="add del">
          <ac:chgData name="Thiago De Andrade Machado" userId="a279747e-36ae-4082-b454-d1d1d3c846a2" providerId="ADAL" clId="{6F6336BC-8319-4A2A-930A-A8C7EB522168}" dt="2025-05-12T22:35:26.180" v="1009" actId="478"/>
          <ac:grpSpMkLst>
            <pc:docMk/>
            <pc:sldMk cId="1556486624" sldId="336"/>
            <ac:grpSpMk id="9" creationId="{F9258361-1F54-4B95-AA95-0531FE9CC447}"/>
          </ac:grpSpMkLst>
        </pc:grpChg>
        <pc:picChg chg="del">
          <ac:chgData name="Thiago De Andrade Machado" userId="a279747e-36ae-4082-b454-d1d1d3c846a2" providerId="ADAL" clId="{6F6336BC-8319-4A2A-930A-A8C7EB522168}" dt="2025-05-12T22:50:25.662" v="1197" actId="478"/>
          <ac:picMkLst>
            <pc:docMk/>
            <pc:sldMk cId="1556486624" sldId="336"/>
            <ac:picMk id="19" creationId="{92BCBF43-D8B8-442B-BD09-E06CB1254C64}"/>
          </ac:picMkLst>
        </pc:picChg>
      </pc:sldChg>
      <pc:sldChg chg="addSp delSp modSp mod">
        <pc:chgData name="Thiago De Andrade Machado" userId="a279747e-36ae-4082-b454-d1d1d3c846a2" providerId="ADAL" clId="{6F6336BC-8319-4A2A-930A-A8C7EB522168}" dt="2025-05-12T22:38:02.533" v="1089" actId="108"/>
        <pc:sldMkLst>
          <pc:docMk/>
          <pc:sldMk cId="3065885974" sldId="351"/>
        </pc:sldMkLst>
        <pc:spChg chg="mod">
          <ac:chgData name="Thiago De Andrade Machado" userId="a279747e-36ae-4082-b454-d1d1d3c846a2" providerId="ADAL" clId="{6F6336BC-8319-4A2A-930A-A8C7EB522168}" dt="2025-05-12T22:34:20.692" v="972" actId="1036"/>
          <ac:spMkLst>
            <pc:docMk/>
            <pc:sldMk cId="3065885974" sldId="351"/>
            <ac:spMk id="3" creationId="{48C0E431-E9DF-CCFF-9B2B-FEE1D0F99985}"/>
          </ac:spMkLst>
        </pc:spChg>
        <pc:spChg chg="del">
          <ac:chgData name="Thiago De Andrade Machado" userId="a279747e-36ae-4082-b454-d1d1d3c846a2" providerId="ADAL" clId="{6F6336BC-8319-4A2A-930A-A8C7EB522168}" dt="2025-05-12T22:34:10.181" v="944" actId="478"/>
          <ac:spMkLst>
            <pc:docMk/>
            <pc:sldMk cId="3065885974" sldId="351"/>
            <ac:spMk id="4" creationId="{B2435677-521B-4232-A23A-9F82A08881B8}"/>
          </ac:spMkLst>
        </pc:spChg>
        <pc:spChg chg="del">
          <ac:chgData name="Thiago De Andrade Machado" userId="a279747e-36ae-4082-b454-d1d1d3c846a2" providerId="ADAL" clId="{6F6336BC-8319-4A2A-930A-A8C7EB522168}" dt="2025-05-12T22:34:10.181" v="944" actId="478"/>
          <ac:spMkLst>
            <pc:docMk/>
            <pc:sldMk cId="3065885974" sldId="351"/>
            <ac:spMk id="5" creationId="{3C3F226E-6AB9-4EE7-8CEC-403F9609C3DA}"/>
          </ac:spMkLst>
        </pc:spChg>
        <pc:spChg chg="del">
          <ac:chgData name="Thiago De Andrade Machado" userId="a279747e-36ae-4082-b454-d1d1d3c846a2" providerId="ADAL" clId="{6F6336BC-8319-4A2A-930A-A8C7EB522168}" dt="2025-05-12T22:34:22.799" v="973" actId="478"/>
          <ac:spMkLst>
            <pc:docMk/>
            <pc:sldMk cId="3065885974" sldId="351"/>
            <ac:spMk id="6" creationId="{86A4E4BD-2BD0-47B8-9CA4-8F5E30F03FAE}"/>
          </ac:spMkLst>
        </pc:spChg>
        <pc:spChg chg="del">
          <ac:chgData name="Thiago De Andrade Machado" userId="a279747e-36ae-4082-b454-d1d1d3c846a2" providerId="ADAL" clId="{6F6336BC-8319-4A2A-930A-A8C7EB522168}" dt="2025-05-12T22:34:25.425" v="974" actId="478"/>
          <ac:spMkLst>
            <pc:docMk/>
            <pc:sldMk cId="3065885974" sldId="351"/>
            <ac:spMk id="7" creationId="{E8072C51-E5AF-434F-B8BC-574162E5B517}"/>
          </ac:spMkLst>
        </pc:spChg>
        <pc:spChg chg="mod">
          <ac:chgData name="Thiago De Andrade Machado" userId="a279747e-36ae-4082-b454-d1d1d3c846a2" providerId="ADAL" clId="{6F6336BC-8319-4A2A-930A-A8C7EB522168}" dt="2025-05-12T22:34:20.692" v="972" actId="1036"/>
          <ac:spMkLst>
            <pc:docMk/>
            <pc:sldMk cId="3065885974" sldId="351"/>
            <ac:spMk id="20" creationId="{4AD74176-BAEA-E43B-3B08-BC6C04A5AFFD}"/>
          </ac:spMkLst>
        </pc:spChg>
        <pc:spChg chg="add mod">
          <ac:chgData name="Thiago De Andrade Machado" userId="a279747e-36ae-4082-b454-d1d1d3c846a2" providerId="ADAL" clId="{6F6336BC-8319-4A2A-930A-A8C7EB522168}" dt="2025-05-12T22:34:02.127" v="942"/>
          <ac:spMkLst>
            <pc:docMk/>
            <pc:sldMk cId="3065885974" sldId="351"/>
            <ac:spMk id="21" creationId="{58A43E28-9672-8B17-E0A7-A80399F13765}"/>
          </ac:spMkLst>
        </pc:spChg>
        <pc:spChg chg="mod">
          <ac:chgData name="Thiago De Andrade Machado" userId="a279747e-36ae-4082-b454-d1d1d3c846a2" providerId="ADAL" clId="{6F6336BC-8319-4A2A-930A-A8C7EB522168}" dt="2025-05-12T22:37:39.027" v="1083" actId="108"/>
          <ac:spMkLst>
            <pc:docMk/>
            <pc:sldMk cId="3065885974" sldId="351"/>
            <ac:spMk id="39" creationId="{00000000-0000-0000-0000-000000000000}"/>
          </ac:spMkLst>
        </pc:spChg>
        <pc:spChg chg="mod">
          <ac:chgData name="Thiago De Andrade Machado" userId="a279747e-36ae-4082-b454-d1d1d3c846a2" providerId="ADAL" clId="{6F6336BC-8319-4A2A-930A-A8C7EB522168}" dt="2025-05-12T22:38:02.533" v="1089" actId="108"/>
          <ac:spMkLst>
            <pc:docMk/>
            <pc:sldMk cId="3065885974" sldId="351"/>
            <ac:spMk id="43" creationId="{00000000-0000-0000-0000-000000000000}"/>
          </ac:spMkLst>
        </pc:spChg>
        <pc:grpChg chg="del">
          <ac:chgData name="Thiago De Andrade Machado" userId="a279747e-36ae-4082-b454-d1d1d3c846a2" providerId="ADAL" clId="{6F6336BC-8319-4A2A-930A-A8C7EB522168}" dt="2025-05-12T22:34:27.045" v="975" actId="478"/>
          <ac:grpSpMkLst>
            <pc:docMk/>
            <pc:sldMk cId="3065885974" sldId="351"/>
            <ac:grpSpMk id="9" creationId="{F9258361-1F54-4B95-AA95-0531FE9CC447}"/>
          </ac:grpSpMkLst>
        </pc:grpChg>
        <pc:picChg chg="mod">
          <ac:chgData name="Thiago De Andrade Machado" userId="a279747e-36ae-4082-b454-d1d1d3c846a2" providerId="ADAL" clId="{6F6336BC-8319-4A2A-930A-A8C7EB522168}" dt="2025-05-12T22:34:20.692" v="972" actId="1036"/>
          <ac:picMkLst>
            <pc:docMk/>
            <pc:sldMk cId="3065885974" sldId="351"/>
            <ac:picMk id="2" creationId="{2F519666-5314-F4AD-1B68-A225894FA9CD}"/>
          </ac:picMkLst>
        </pc:picChg>
        <pc:picChg chg="mod">
          <ac:chgData name="Thiago De Andrade Machado" userId="a279747e-36ae-4082-b454-d1d1d3c846a2" providerId="ADAL" clId="{6F6336BC-8319-4A2A-930A-A8C7EB522168}" dt="2025-05-12T22:34:20.692" v="972" actId="1036"/>
          <ac:picMkLst>
            <pc:docMk/>
            <pc:sldMk cId="3065885974" sldId="351"/>
            <ac:picMk id="8" creationId="{E516A373-E48A-485C-1F70-379A6225CB75}"/>
          </ac:picMkLst>
        </pc:picChg>
        <pc:picChg chg="del">
          <ac:chgData name="Thiago De Andrade Machado" userId="a279747e-36ae-4082-b454-d1d1d3c846a2" providerId="ADAL" clId="{6F6336BC-8319-4A2A-930A-A8C7EB522168}" dt="2025-05-12T22:34:08.240" v="943" actId="478"/>
          <ac:picMkLst>
            <pc:docMk/>
            <pc:sldMk cId="3065885974" sldId="351"/>
            <ac:picMk id="19" creationId="{92BCBF43-D8B8-442B-BD09-E06CB1254C64}"/>
          </ac:picMkLst>
        </pc:picChg>
      </pc:sldChg>
      <pc:sldChg chg="addSp delSp modSp mod">
        <pc:chgData name="Thiago De Andrade Machado" userId="a279747e-36ae-4082-b454-d1d1d3c846a2" providerId="ADAL" clId="{6F6336BC-8319-4A2A-930A-A8C7EB522168}" dt="2025-05-13T11:35:31.939" v="1346" actId="404"/>
        <pc:sldMkLst>
          <pc:docMk/>
          <pc:sldMk cId="2352680781" sldId="352"/>
        </pc:sldMkLst>
        <pc:spChg chg="del">
          <ac:chgData name="Thiago De Andrade Machado" userId="a279747e-36ae-4082-b454-d1d1d3c846a2" providerId="ADAL" clId="{6F6336BC-8319-4A2A-930A-A8C7EB522168}" dt="2025-05-12T22:34:57.616" v="1002" actId="478"/>
          <ac:spMkLst>
            <pc:docMk/>
            <pc:sldMk cId="2352680781" sldId="352"/>
            <ac:spMk id="2" creationId="{949EB1AE-5A51-C53C-0B7C-83405AC6EB1D}"/>
          </ac:spMkLst>
        </pc:spChg>
        <pc:spChg chg="mod">
          <ac:chgData name="Thiago De Andrade Machado" userId="a279747e-36ae-4082-b454-d1d1d3c846a2" providerId="ADAL" clId="{6F6336BC-8319-4A2A-930A-A8C7EB522168}" dt="2025-05-13T11:34:26.368" v="1340"/>
          <ac:spMkLst>
            <pc:docMk/>
            <pc:sldMk cId="2352680781" sldId="352"/>
            <ac:spMk id="3" creationId="{98C226B8-209D-EF9F-9066-677AE973C744}"/>
          </ac:spMkLst>
        </pc:spChg>
        <pc:spChg chg="del">
          <ac:chgData name="Thiago De Andrade Machado" userId="a279747e-36ae-4082-b454-d1d1d3c846a2" providerId="ADAL" clId="{6F6336BC-8319-4A2A-930A-A8C7EB522168}" dt="2025-05-12T22:34:43.729" v="979" actId="478"/>
          <ac:spMkLst>
            <pc:docMk/>
            <pc:sldMk cId="2352680781" sldId="352"/>
            <ac:spMk id="4" creationId="{B2435677-521B-4232-A23A-9F82A08881B8}"/>
          </ac:spMkLst>
        </pc:spChg>
        <pc:spChg chg="del">
          <ac:chgData name="Thiago De Andrade Machado" userId="a279747e-36ae-4082-b454-d1d1d3c846a2" providerId="ADAL" clId="{6F6336BC-8319-4A2A-930A-A8C7EB522168}" dt="2025-05-12T22:34:41.900" v="977" actId="478"/>
          <ac:spMkLst>
            <pc:docMk/>
            <pc:sldMk cId="2352680781" sldId="352"/>
            <ac:spMk id="5" creationId="{3C3F226E-6AB9-4EE7-8CEC-403F9609C3DA}"/>
          </ac:spMkLst>
        </pc:spChg>
        <pc:spChg chg="del">
          <ac:chgData name="Thiago De Andrade Machado" userId="a279747e-36ae-4082-b454-d1d1d3c846a2" providerId="ADAL" clId="{6F6336BC-8319-4A2A-930A-A8C7EB522168}" dt="2025-05-12T22:34:55.134" v="1001" actId="478"/>
          <ac:spMkLst>
            <pc:docMk/>
            <pc:sldMk cId="2352680781" sldId="352"/>
            <ac:spMk id="6" creationId="{86A4E4BD-2BD0-47B8-9CA4-8F5E30F03FAE}"/>
          </ac:spMkLst>
        </pc:spChg>
        <pc:spChg chg="add mod">
          <ac:chgData name="Thiago De Andrade Machado" userId="a279747e-36ae-4082-b454-d1d1d3c846a2" providerId="ADAL" clId="{6F6336BC-8319-4A2A-930A-A8C7EB522168}" dt="2025-05-12T22:35:03.911" v="1004"/>
          <ac:spMkLst>
            <pc:docMk/>
            <pc:sldMk cId="2352680781" sldId="352"/>
            <ac:spMk id="7" creationId="{16BBFE87-D021-DE4C-BE24-FAF48AD6677B}"/>
          </ac:spMkLst>
        </pc:spChg>
        <pc:spChg chg="mod">
          <ac:chgData name="Thiago De Andrade Machado" userId="a279747e-36ae-4082-b454-d1d1d3c846a2" providerId="ADAL" clId="{6F6336BC-8319-4A2A-930A-A8C7EB522168}" dt="2025-05-12T22:50:39.449" v="1200" actId="404"/>
          <ac:spMkLst>
            <pc:docMk/>
            <pc:sldMk cId="2352680781" sldId="352"/>
            <ac:spMk id="21" creationId="{1A434A26-6279-BD79-35D0-14BF74C46FC0}"/>
          </ac:spMkLst>
        </pc:spChg>
        <pc:spChg chg="mod">
          <ac:chgData name="Thiago De Andrade Machado" userId="a279747e-36ae-4082-b454-d1d1d3c846a2" providerId="ADAL" clId="{6F6336BC-8319-4A2A-930A-A8C7EB522168}" dt="2025-05-12T22:38:18.569" v="1090" actId="207"/>
          <ac:spMkLst>
            <pc:docMk/>
            <pc:sldMk cId="2352680781" sldId="352"/>
            <ac:spMk id="22" creationId="{84F567D1-8086-0BCC-22D0-7DA278396AD4}"/>
          </ac:spMkLst>
        </pc:spChg>
        <pc:spChg chg="mod">
          <ac:chgData name="Thiago De Andrade Machado" userId="a279747e-36ae-4082-b454-d1d1d3c846a2" providerId="ADAL" clId="{6F6336BC-8319-4A2A-930A-A8C7EB522168}" dt="2025-05-12T22:38:18.569" v="1090" actId="207"/>
          <ac:spMkLst>
            <pc:docMk/>
            <pc:sldMk cId="2352680781" sldId="352"/>
            <ac:spMk id="24" creationId="{EBE61E91-22F5-D1DF-A07D-2D0BC2F629A7}"/>
          </ac:spMkLst>
        </pc:spChg>
        <pc:spChg chg="mod">
          <ac:chgData name="Thiago De Andrade Machado" userId="a279747e-36ae-4082-b454-d1d1d3c846a2" providerId="ADAL" clId="{6F6336BC-8319-4A2A-930A-A8C7EB522168}" dt="2025-05-13T11:35:01.011" v="1341"/>
          <ac:spMkLst>
            <pc:docMk/>
            <pc:sldMk cId="2352680781" sldId="352"/>
            <ac:spMk id="26" creationId="{FBDD074E-561D-C430-86EC-DD87C52584CC}"/>
          </ac:spMkLst>
        </pc:spChg>
        <pc:spChg chg="mod">
          <ac:chgData name="Thiago De Andrade Machado" userId="a279747e-36ae-4082-b454-d1d1d3c846a2" providerId="ADAL" clId="{6F6336BC-8319-4A2A-930A-A8C7EB522168}" dt="2025-05-13T11:33:53.234" v="1338"/>
          <ac:spMkLst>
            <pc:docMk/>
            <pc:sldMk cId="2352680781" sldId="352"/>
            <ac:spMk id="29" creationId="{66B188EF-A586-E766-7352-F27E744671A3}"/>
          </ac:spMkLst>
        </pc:spChg>
        <pc:spChg chg="mod">
          <ac:chgData name="Thiago De Andrade Machado" userId="a279747e-36ae-4082-b454-d1d1d3c846a2" providerId="ADAL" clId="{6F6336BC-8319-4A2A-930A-A8C7EB522168}" dt="2025-05-12T22:37:34.073" v="1082" actId="108"/>
          <ac:spMkLst>
            <pc:docMk/>
            <pc:sldMk cId="2352680781" sldId="352"/>
            <ac:spMk id="30" creationId="{982E7EF4-D9CB-3B0A-F44C-9753A8F969E2}"/>
          </ac:spMkLst>
        </pc:spChg>
        <pc:spChg chg="mod">
          <ac:chgData name="Thiago De Andrade Machado" userId="a279747e-36ae-4082-b454-d1d1d3c846a2" providerId="ADAL" clId="{6F6336BC-8319-4A2A-930A-A8C7EB522168}" dt="2025-05-12T22:50:51.795" v="1202" actId="108"/>
          <ac:spMkLst>
            <pc:docMk/>
            <pc:sldMk cId="2352680781" sldId="352"/>
            <ac:spMk id="31" creationId="{33FD39F7-4920-8BC4-C04A-FCA4D0F785C8}"/>
          </ac:spMkLst>
        </pc:spChg>
        <pc:spChg chg="mod">
          <ac:chgData name="Thiago De Andrade Machado" userId="a279747e-36ae-4082-b454-d1d1d3c846a2" providerId="ADAL" clId="{6F6336BC-8319-4A2A-930A-A8C7EB522168}" dt="2025-05-13T11:35:31.939" v="1346" actId="404"/>
          <ac:spMkLst>
            <pc:docMk/>
            <pc:sldMk cId="2352680781" sldId="352"/>
            <ac:spMk id="33" creationId="{757901FD-A4F1-0501-1FB8-814239636E42}"/>
          </ac:spMkLst>
        </pc:spChg>
        <pc:spChg chg="mod">
          <ac:chgData name="Thiago De Andrade Machado" userId="a279747e-36ae-4082-b454-d1d1d3c846a2" providerId="ADAL" clId="{6F6336BC-8319-4A2A-930A-A8C7EB522168}" dt="2025-05-13T11:34:07.803" v="1339"/>
          <ac:spMkLst>
            <pc:docMk/>
            <pc:sldMk cId="2352680781" sldId="352"/>
            <ac:spMk id="39" creationId="{00000000-0000-0000-0000-000000000000}"/>
          </ac:spMkLst>
        </pc:spChg>
        <pc:grpChg chg="del">
          <ac:chgData name="Thiago De Andrade Machado" userId="a279747e-36ae-4082-b454-d1d1d3c846a2" providerId="ADAL" clId="{6F6336BC-8319-4A2A-930A-A8C7EB522168}" dt="2025-05-12T22:34:58.826" v="1003" actId="478"/>
          <ac:grpSpMkLst>
            <pc:docMk/>
            <pc:sldMk cId="2352680781" sldId="352"/>
            <ac:grpSpMk id="9" creationId="{F9258361-1F54-4B95-AA95-0531FE9CC447}"/>
          </ac:grpSpMkLst>
        </pc:grpChg>
        <pc:picChg chg="del">
          <ac:chgData name="Thiago De Andrade Machado" userId="a279747e-36ae-4082-b454-d1d1d3c846a2" providerId="ADAL" clId="{6F6336BC-8319-4A2A-930A-A8C7EB522168}" dt="2025-05-12T22:34:42.727" v="978" actId="478"/>
          <ac:picMkLst>
            <pc:docMk/>
            <pc:sldMk cId="2352680781" sldId="352"/>
            <ac:picMk id="19" creationId="{92BCBF43-D8B8-442B-BD09-E06CB1254C64}"/>
          </ac:picMkLst>
        </pc:picChg>
      </pc:sldChg>
      <pc:sldChg chg="addSp delSp modSp mod">
        <pc:chgData name="Thiago De Andrade Machado" userId="a279747e-36ae-4082-b454-d1d1d3c846a2" providerId="ADAL" clId="{6F6336BC-8319-4A2A-930A-A8C7EB522168}" dt="2025-05-12T23:01:22.392" v="1266" actId="108"/>
        <pc:sldMkLst>
          <pc:docMk/>
          <pc:sldMk cId="858252370" sldId="353"/>
        </pc:sldMkLst>
        <pc:spChg chg="del">
          <ac:chgData name="Thiago De Andrade Machado" userId="a279747e-36ae-4082-b454-d1d1d3c846a2" providerId="ADAL" clId="{6F6336BC-8319-4A2A-930A-A8C7EB522168}" dt="2025-05-12T22:36:22.520" v="1051" actId="478"/>
          <ac:spMkLst>
            <pc:docMk/>
            <pc:sldMk cId="858252370" sldId="353"/>
            <ac:spMk id="2" creationId="{71B8BE0D-AFA5-1AC4-5FAA-60B636057D74}"/>
          </ac:spMkLst>
        </pc:spChg>
        <pc:spChg chg="add mod">
          <ac:chgData name="Thiago De Andrade Machado" userId="a279747e-36ae-4082-b454-d1d1d3c846a2" providerId="ADAL" clId="{6F6336BC-8319-4A2A-930A-A8C7EB522168}" dt="2025-05-12T23:01:22.392" v="1266" actId="108"/>
          <ac:spMkLst>
            <pc:docMk/>
            <pc:sldMk cId="858252370" sldId="353"/>
            <ac:spMk id="3" creationId="{04BC108F-28BE-663C-B5BA-E123768CC637}"/>
          </ac:spMkLst>
        </pc:spChg>
        <pc:spChg chg="del">
          <ac:chgData name="Thiago De Andrade Machado" userId="a279747e-36ae-4082-b454-d1d1d3c846a2" providerId="ADAL" clId="{6F6336BC-8319-4A2A-930A-A8C7EB522168}" dt="2025-05-12T22:51:49.404" v="1213" actId="478"/>
          <ac:spMkLst>
            <pc:docMk/>
            <pc:sldMk cId="858252370" sldId="353"/>
            <ac:spMk id="4" creationId="{B2435677-521B-4232-A23A-9F82A08881B8}"/>
          </ac:spMkLst>
        </pc:spChg>
        <pc:spChg chg="del">
          <ac:chgData name="Thiago De Andrade Machado" userId="a279747e-36ae-4082-b454-d1d1d3c846a2" providerId="ADAL" clId="{6F6336BC-8319-4A2A-930A-A8C7EB522168}" dt="2025-05-12T22:51:50.428" v="1214" actId="478"/>
          <ac:spMkLst>
            <pc:docMk/>
            <pc:sldMk cId="858252370" sldId="353"/>
            <ac:spMk id="5" creationId="{3C3F226E-6AB9-4EE7-8CEC-403F9609C3DA}"/>
          </ac:spMkLst>
        </pc:spChg>
        <pc:spChg chg="del">
          <ac:chgData name="Thiago De Andrade Machado" userId="a279747e-36ae-4082-b454-d1d1d3c846a2" providerId="ADAL" clId="{6F6336BC-8319-4A2A-930A-A8C7EB522168}" dt="2025-05-12T22:36:21.370" v="1050" actId="478"/>
          <ac:spMkLst>
            <pc:docMk/>
            <pc:sldMk cId="858252370" sldId="353"/>
            <ac:spMk id="6" creationId="{86A4E4BD-2BD0-47B8-9CA4-8F5E30F03FAE}"/>
          </ac:spMkLst>
        </pc:spChg>
        <pc:spChg chg="mod">
          <ac:chgData name="Thiago De Andrade Machado" userId="a279747e-36ae-4082-b454-d1d1d3c846a2" providerId="ADAL" clId="{6F6336BC-8319-4A2A-930A-A8C7EB522168}" dt="2025-05-12T22:36:19.415" v="1049" actId="1036"/>
          <ac:spMkLst>
            <pc:docMk/>
            <pc:sldMk cId="858252370" sldId="353"/>
            <ac:spMk id="21" creationId="{1A434A26-6279-BD79-35D0-14BF74C46FC0}"/>
          </ac:spMkLst>
        </pc:spChg>
        <pc:spChg chg="mod">
          <ac:chgData name="Thiago De Andrade Machado" userId="a279747e-36ae-4082-b454-d1d1d3c846a2" providerId="ADAL" clId="{6F6336BC-8319-4A2A-930A-A8C7EB522168}" dt="2025-05-12T22:37:13.283" v="1079" actId="208"/>
          <ac:spMkLst>
            <pc:docMk/>
            <pc:sldMk cId="858252370" sldId="353"/>
            <ac:spMk id="30" creationId="{982E7EF4-D9CB-3B0A-F44C-9753A8F969E2}"/>
          </ac:spMkLst>
        </pc:spChg>
        <pc:spChg chg="mod">
          <ac:chgData name="Thiago De Andrade Machado" userId="a279747e-36ae-4082-b454-d1d1d3c846a2" providerId="ADAL" clId="{6F6336BC-8319-4A2A-930A-A8C7EB522168}" dt="2025-05-12T22:38:25.848" v="1091" actId="207"/>
          <ac:spMkLst>
            <pc:docMk/>
            <pc:sldMk cId="858252370" sldId="353"/>
            <ac:spMk id="31" creationId="{33FD39F7-4920-8BC4-C04A-FCA4D0F785C8}"/>
          </ac:spMkLst>
        </pc:spChg>
        <pc:spChg chg="mod">
          <ac:chgData name="Thiago De Andrade Machado" userId="a279747e-36ae-4082-b454-d1d1d3c846a2" providerId="ADAL" clId="{6F6336BC-8319-4A2A-930A-A8C7EB522168}" dt="2025-05-12T22:38:25.848" v="1091" actId="207"/>
          <ac:spMkLst>
            <pc:docMk/>
            <pc:sldMk cId="858252370" sldId="353"/>
            <ac:spMk id="33" creationId="{757901FD-A4F1-0501-1FB8-814239636E42}"/>
          </ac:spMkLst>
        </pc:spChg>
        <pc:spChg chg="mod">
          <ac:chgData name="Thiago De Andrade Machado" userId="a279747e-36ae-4082-b454-d1d1d3c846a2" providerId="ADAL" clId="{6F6336BC-8319-4A2A-930A-A8C7EB522168}" dt="2025-05-12T22:37:13.283" v="1079" actId="208"/>
          <ac:spMkLst>
            <pc:docMk/>
            <pc:sldMk cId="858252370" sldId="353"/>
            <ac:spMk id="39" creationId="{00000000-0000-0000-0000-000000000000}"/>
          </ac:spMkLst>
        </pc:spChg>
        <pc:grpChg chg="del">
          <ac:chgData name="Thiago De Andrade Machado" userId="a279747e-36ae-4082-b454-d1d1d3c846a2" providerId="ADAL" clId="{6F6336BC-8319-4A2A-930A-A8C7EB522168}" dt="2025-05-12T22:36:23.976" v="1052" actId="478"/>
          <ac:grpSpMkLst>
            <pc:docMk/>
            <pc:sldMk cId="858252370" sldId="353"/>
            <ac:grpSpMk id="9" creationId="{F9258361-1F54-4B95-AA95-0531FE9CC447}"/>
          </ac:grpSpMkLst>
        </pc:grpChg>
        <pc:picChg chg="del">
          <ac:chgData name="Thiago De Andrade Machado" userId="a279747e-36ae-4082-b454-d1d1d3c846a2" providerId="ADAL" clId="{6F6336BC-8319-4A2A-930A-A8C7EB522168}" dt="2025-05-12T22:51:48.556" v="1212" actId="478"/>
          <ac:picMkLst>
            <pc:docMk/>
            <pc:sldMk cId="858252370" sldId="353"/>
            <ac:picMk id="19" creationId="{92BCBF43-D8B8-442B-BD09-E06CB1254C64}"/>
          </ac:picMkLst>
        </pc:picChg>
      </pc:sldChg>
      <pc:sldChg chg="addSp delSp modSp mod">
        <pc:chgData name="Thiago De Andrade Machado" userId="a279747e-36ae-4082-b454-d1d1d3c846a2" providerId="ADAL" clId="{6F6336BC-8319-4A2A-930A-A8C7EB522168}" dt="2025-05-12T22:50:22.274" v="1196" actId="478"/>
        <pc:sldMkLst>
          <pc:docMk/>
          <pc:sldMk cId="1218737731" sldId="354"/>
        </pc:sldMkLst>
        <pc:spChg chg="mod">
          <ac:chgData name="Thiago De Andrade Machado" userId="a279747e-36ae-4082-b454-d1d1d3c846a2" providerId="ADAL" clId="{6F6336BC-8319-4A2A-930A-A8C7EB522168}" dt="2025-05-12T22:33:48.188" v="939" actId="21"/>
          <ac:spMkLst>
            <pc:docMk/>
            <pc:sldMk cId="1218737731" sldId="354"/>
            <ac:spMk id="2" creationId="{A8B21F3C-C0EB-E2AB-29D4-BD60059BDF5F}"/>
          </ac:spMkLst>
        </pc:spChg>
        <pc:spChg chg="mod">
          <ac:chgData name="Thiago De Andrade Machado" userId="a279747e-36ae-4082-b454-d1d1d3c846a2" providerId="ADAL" clId="{6F6336BC-8319-4A2A-930A-A8C7EB522168}" dt="2025-05-12T22:32:48.780" v="932" actId="1036"/>
          <ac:spMkLst>
            <pc:docMk/>
            <pc:sldMk cId="1218737731" sldId="354"/>
            <ac:spMk id="3" creationId="{48C0E431-E9DF-CCFF-9B2B-FEE1D0F99985}"/>
          </ac:spMkLst>
        </pc:spChg>
        <pc:spChg chg="del">
          <ac:chgData name="Thiago De Andrade Machado" userId="a279747e-36ae-4082-b454-d1d1d3c846a2" providerId="ADAL" clId="{6F6336BC-8319-4A2A-930A-A8C7EB522168}" dt="2025-05-12T22:50:22.274" v="1196" actId="478"/>
          <ac:spMkLst>
            <pc:docMk/>
            <pc:sldMk cId="1218737731" sldId="354"/>
            <ac:spMk id="4" creationId="{B2435677-521B-4232-A23A-9F82A08881B8}"/>
          </ac:spMkLst>
        </pc:spChg>
        <pc:spChg chg="del">
          <ac:chgData name="Thiago De Andrade Machado" userId="a279747e-36ae-4082-b454-d1d1d3c846a2" providerId="ADAL" clId="{6F6336BC-8319-4A2A-930A-A8C7EB522168}" dt="2025-05-12T22:50:21.453" v="1195" actId="478"/>
          <ac:spMkLst>
            <pc:docMk/>
            <pc:sldMk cId="1218737731" sldId="354"/>
            <ac:spMk id="5" creationId="{3C3F226E-6AB9-4EE7-8CEC-403F9609C3DA}"/>
          </ac:spMkLst>
        </pc:spChg>
        <pc:spChg chg="del">
          <ac:chgData name="Thiago De Andrade Machado" userId="a279747e-36ae-4082-b454-d1d1d3c846a2" providerId="ADAL" clId="{6F6336BC-8319-4A2A-930A-A8C7EB522168}" dt="2025-05-12T22:33:32.687" v="937" actId="478"/>
          <ac:spMkLst>
            <pc:docMk/>
            <pc:sldMk cId="1218737731" sldId="354"/>
            <ac:spMk id="6" creationId="{86A4E4BD-2BD0-47B8-9CA4-8F5E30F03FAE}"/>
          </ac:spMkLst>
        </pc:spChg>
        <pc:spChg chg="add mod">
          <ac:chgData name="Thiago De Andrade Machado" userId="a279747e-36ae-4082-b454-d1d1d3c846a2" providerId="ADAL" clId="{6F6336BC-8319-4A2A-930A-A8C7EB522168}" dt="2025-05-12T22:33:57.730" v="941" actId="14100"/>
          <ac:spMkLst>
            <pc:docMk/>
            <pc:sldMk cId="1218737731" sldId="354"/>
            <ac:spMk id="8" creationId="{D5BF2189-CBFD-D9A0-EE5B-EEE77828DECA}"/>
          </ac:spMkLst>
        </pc:spChg>
        <pc:spChg chg="mod">
          <ac:chgData name="Thiago De Andrade Machado" userId="a279747e-36ae-4082-b454-d1d1d3c846a2" providerId="ADAL" clId="{6F6336BC-8319-4A2A-930A-A8C7EB522168}" dt="2025-05-12T22:33:16.334" v="935" actId="14100"/>
          <ac:spMkLst>
            <pc:docMk/>
            <pc:sldMk cId="1218737731" sldId="354"/>
            <ac:spMk id="23" creationId="{00000000-0000-0000-0000-000000000000}"/>
          </ac:spMkLst>
        </pc:spChg>
        <pc:spChg chg="mod">
          <ac:chgData name="Thiago De Andrade Machado" userId="a279747e-36ae-4082-b454-d1d1d3c846a2" providerId="ADAL" clId="{6F6336BC-8319-4A2A-930A-A8C7EB522168}" dt="2025-05-12T22:37:41.467" v="1084" actId="108"/>
          <ac:spMkLst>
            <pc:docMk/>
            <pc:sldMk cId="1218737731" sldId="354"/>
            <ac:spMk id="39" creationId="{00000000-0000-0000-0000-000000000000}"/>
          </ac:spMkLst>
        </pc:spChg>
        <pc:spChg chg="mod">
          <ac:chgData name="Thiago De Andrade Machado" userId="a279747e-36ae-4082-b454-d1d1d3c846a2" providerId="ADAL" clId="{6F6336BC-8319-4A2A-930A-A8C7EB522168}" dt="2025-05-12T22:37:52.631" v="1088" actId="208"/>
          <ac:spMkLst>
            <pc:docMk/>
            <pc:sldMk cId="1218737731" sldId="354"/>
            <ac:spMk id="43" creationId="{00000000-0000-0000-0000-000000000000}"/>
          </ac:spMkLst>
        </pc:spChg>
        <pc:grpChg chg="del">
          <ac:chgData name="Thiago De Andrade Machado" userId="a279747e-36ae-4082-b454-d1d1d3c846a2" providerId="ADAL" clId="{6F6336BC-8319-4A2A-930A-A8C7EB522168}" dt="2025-05-12T22:50:17.860" v="1193" actId="478"/>
          <ac:grpSpMkLst>
            <pc:docMk/>
            <pc:sldMk cId="1218737731" sldId="354"/>
            <ac:grpSpMk id="9" creationId="{F9258361-1F54-4B95-AA95-0531FE9CC447}"/>
          </ac:grpSpMkLst>
        </pc:grpChg>
        <pc:picChg chg="del">
          <ac:chgData name="Thiago De Andrade Machado" userId="a279747e-36ae-4082-b454-d1d1d3c846a2" providerId="ADAL" clId="{6F6336BC-8319-4A2A-930A-A8C7EB522168}" dt="2025-05-12T22:50:19.373" v="1194" actId="478"/>
          <ac:picMkLst>
            <pc:docMk/>
            <pc:sldMk cId="1218737731" sldId="354"/>
            <ac:picMk id="19" creationId="{92BCBF43-D8B8-442B-BD09-E06CB1254C64}"/>
          </ac:picMkLst>
        </pc:picChg>
        <pc:picChg chg="mod">
          <ac:chgData name="Thiago De Andrade Machado" userId="a279747e-36ae-4082-b454-d1d1d3c846a2" providerId="ADAL" clId="{6F6336BC-8319-4A2A-930A-A8C7EB522168}" dt="2025-05-12T22:32:43.149" v="904" actId="1076"/>
          <ac:picMkLst>
            <pc:docMk/>
            <pc:sldMk cId="1218737731" sldId="354"/>
            <ac:picMk id="21" creationId="{00000000-0000-0000-0000-000000000000}"/>
          </ac:picMkLst>
        </pc:picChg>
        <pc:picChg chg="mod">
          <ac:chgData name="Thiago De Andrade Machado" userId="a279747e-36ae-4082-b454-d1d1d3c846a2" providerId="ADAL" clId="{6F6336BC-8319-4A2A-930A-A8C7EB522168}" dt="2025-05-12T22:33:05.897" v="934" actId="1076"/>
          <ac:picMkLst>
            <pc:docMk/>
            <pc:sldMk cId="1218737731" sldId="354"/>
            <ac:picMk id="22" creationId="{00000000-0000-0000-0000-000000000000}"/>
          </ac:picMkLst>
        </pc:picChg>
        <pc:cxnChg chg="mod">
          <ac:chgData name="Thiago De Andrade Machado" userId="a279747e-36ae-4082-b454-d1d1d3c846a2" providerId="ADAL" clId="{6F6336BC-8319-4A2A-930A-A8C7EB522168}" dt="2025-05-12T22:33:16.334" v="935" actId="14100"/>
          <ac:cxnSpMkLst>
            <pc:docMk/>
            <pc:sldMk cId="1218737731" sldId="354"/>
            <ac:cxnSpMk id="25" creationId="{00000000-0000-0000-0000-000000000000}"/>
          </ac:cxnSpMkLst>
        </pc:cxnChg>
      </pc:sldChg>
      <pc:sldChg chg="del">
        <pc:chgData name="Thiago De Andrade Machado" userId="a279747e-36ae-4082-b454-d1d1d3c846a2" providerId="ADAL" clId="{6F6336BC-8319-4A2A-930A-A8C7EB522168}" dt="2025-05-12T21:18:33.831" v="295" actId="47"/>
        <pc:sldMkLst>
          <pc:docMk/>
          <pc:sldMk cId="1251353814" sldId="2066"/>
        </pc:sldMkLst>
      </pc:sldChg>
      <pc:sldChg chg="addSp delSp modSp mod">
        <pc:chgData name="Thiago De Andrade Machado" userId="a279747e-36ae-4082-b454-d1d1d3c846a2" providerId="ADAL" clId="{6F6336BC-8319-4A2A-930A-A8C7EB522168}" dt="2025-05-12T22:48:16.988" v="1165"/>
        <pc:sldMkLst>
          <pc:docMk/>
          <pc:sldMk cId="3569012761" sldId="2068"/>
        </pc:sldMkLst>
        <pc:spChg chg="mod">
          <ac:chgData name="Thiago De Andrade Machado" userId="a279747e-36ae-4082-b454-d1d1d3c846a2" providerId="ADAL" clId="{6F6336BC-8319-4A2A-930A-A8C7EB522168}" dt="2025-05-12T22:48:01.213" v="1159" actId="1076"/>
          <ac:spMkLst>
            <pc:docMk/>
            <pc:sldMk cId="3569012761" sldId="2068"/>
            <ac:spMk id="2" creationId="{5277571F-CC05-B42F-773B-13A35EDC3F00}"/>
          </ac:spMkLst>
        </pc:spChg>
        <pc:spChg chg="add mod">
          <ac:chgData name="Thiago De Andrade Machado" userId="a279747e-36ae-4082-b454-d1d1d3c846a2" providerId="ADAL" clId="{6F6336BC-8319-4A2A-930A-A8C7EB522168}" dt="2025-05-12T22:48:16.129" v="1163"/>
          <ac:spMkLst>
            <pc:docMk/>
            <pc:sldMk cId="3569012761" sldId="2068"/>
            <ac:spMk id="3" creationId="{25F86E8B-3305-46BB-C554-335D86F8897B}"/>
          </ac:spMkLst>
        </pc:spChg>
        <pc:spChg chg="del mod">
          <ac:chgData name="Thiago De Andrade Machado" userId="a279747e-36ae-4082-b454-d1d1d3c846a2" providerId="ADAL" clId="{6F6336BC-8319-4A2A-930A-A8C7EB522168}" dt="2025-05-12T22:48:16.988" v="1165"/>
          <ac:spMkLst>
            <pc:docMk/>
            <pc:sldMk cId="3569012761" sldId="2068"/>
            <ac:spMk id="18" creationId="{00000000-0000-0000-0000-000000000000}"/>
          </ac:spMkLst>
        </pc:spChg>
        <pc:picChg chg="mod">
          <ac:chgData name="Thiago De Andrade Machado" userId="a279747e-36ae-4082-b454-d1d1d3c846a2" providerId="ADAL" clId="{6F6336BC-8319-4A2A-930A-A8C7EB522168}" dt="2025-05-12T22:47:48.180" v="1156" actId="14100"/>
          <ac:picMkLst>
            <pc:docMk/>
            <pc:sldMk cId="3569012761" sldId="2068"/>
            <ac:picMk id="8" creationId="{00000000-0000-0000-0000-000000000000}"/>
          </ac:picMkLst>
        </pc:picChg>
        <pc:picChg chg="mod">
          <ac:chgData name="Thiago De Andrade Machado" userId="a279747e-36ae-4082-b454-d1d1d3c846a2" providerId="ADAL" clId="{6F6336BC-8319-4A2A-930A-A8C7EB522168}" dt="2025-05-12T22:47:51.091" v="1157" actId="14100"/>
          <ac:picMkLst>
            <pc:docMk/>
            <pc:sldMk cId="3569012761" sldId="2068"/>
            <ac:picMk id="9" creationId="{00000000-0000-0000-0000-000000000000}"/>
          </ac:picMkLst>
        </pc:picChg>
      </pc:sldChg>
      <pc:sldChg chg="del">
        <pc:chgData name="Thiago De Andrade Machado" userId="a279747e-36ae-4082-b454-d1d1d3c846a2" providerId="ADAL" clId="{6F6336BC-8319-4A2A-930A-A8C7EB522168}" dt="2025-05-12T21:21:16.285" v="314" actId="47"/>
        <pc:sldMkLst>
          <pc:docMk/>
          <pc:sldMk cId="2073040114" sldId="2210"/>
        </pc:sldMkLst>
      </pc:sldChg>
      <pc:sldChg chg="addSp delSp modSp mod">
        <pc:chgData name="Thiago De Andrade Machado" userId="a279747e-36ae-4082-b454-d1d1d3c846a2" providerId="ADAL" clId="{6F6336BC-8319-4A2A-930A-A8C7EB522168}" dt="2025-05-12T22:52:05.252" v="1222" actId="1076"/>
        <pc:sldMkLst>
          <pc:docMk/>
          <pc:sldMk cId="498994195" sldId="3334"/>
        </pc:sldMkLst>
        <pc:spChg chg="del">
          <ac:chgData name="Thiago De Andrade Machado" userId="a279747e-36ae-4082-b454-d1d1d3c846a2" providerId="ADAL" clId="{6F6336BC-8319-4A2A-930A-A8C7EB522168}" dt="2025-05-12T22:52:01.484" v="1220" actId="478"/>
          <ac:spMkLst>
            <pc:docMk/>
            <pc:sldMk cId="498994195" sldId="3334"/>
            <ac:spMk id="2" creationId="{B2435677-521B-4232-A23A-9F82A08881B8}"/>
          </ac:spMkLst>
        </pc:spChg>
        <pc:spChg chg="del">
          <ac:chgData name="Thiago De Andrade Machado" userId="a279747e-36ae-4082-b454-d1d1d3c846a2" providerId="ADAL" clId="{6F6336BC-8319-4A2A-930A-A8C7EB522168}" dt="2025-05-12T22:52:00.684" v="1219" actId="478"/>
          <ac:spMkLst>
            <pc:docMk/>
            <pc:sldMk cId="498994195" sldId="3334"/>
            <ac:spMk id="3" creationId="{3C3F226E-6AB9-4EE7-8CEC-403F9609C3DA}"/>
          </ac:spMkLst>
        </pc:spChg>
        <pc:spChg chg="add mod">
          <ac:chgData name="Thiago De Andrade Machado" userId="a279747e-36ae-4082-b454-d1d1d3c846a2" providerId="ADAL" clId="{6F6336BC-8319-4A2A-930A-A8C7EB522168}" dt="2025-05-12T21:43:16.297" v="683" actId="20577"/>
          <ac:spMkLst>
            <pc:docMk/>
            <pc:sldMk cId="498994195" sldId="3334"/>
            <ac:spMk id="6" creationId="{F27F2A65-A2AA-2E36-8C8B-8718D72A5898}"/>
          </ac:spMkLst>
        </pc:spChg>
        <pc:spChg chg="mod">
          <ac:chgData name="Thiago De Andrade Machado" userId="a279747e-36ae-4082-b454-d1d1d3c846a2" providerId="ADAL" clId="{6F6336BC-8319-4A2A-930A-A8C7EB522168}" dt="2025-05-12T21:42:40.927" v="670" actId="21"/>
          <ac:spMkLst>
            <pc:docMk/>
            <pc:sldMk cId="498994195" sldId="3334"/>
            <ac:spMk id="10" creationId="{5B07D0BB-5314-4755-9F7B-F3B23872DB1E}"/>
          </ac:spMkLst>
        </pc:spChg>
        <pc:picChg chg="del">
          <ac:chgData name="Thiago De Andrade Machado" userId="a279747e-36ae-4082-b454-d1d1d3c846a2" providerId="ADAL" clId="{6F6336BC-8319-4A2A-930A-A8C7EB522168}" dt="2025-05-12T22:51:59.916" v="1218" actId="478"/>
          <ac:picMkLst>
            <pc:docMk/>
            <pc:sldMk cId="498994195" sldId="3334"/>
            <ac:picMk id="4" creationId="{92BCBF43-D8B8-442B-BD09-E06CB1254C64}"/>
          </ac:picMkLst>
        </pc:picChg>
        <pc:picChg chg="mod">
          <ac:chgData name="Thiago De Andrade Machado" userId="a279747e-36ae-4082-b454-d1d1d3c846a2" providerId="ADAL" clId="{6F6336BC-8319-4A2A-930A-A8C7EB522168}" dt="2025-05-12T22:52:03.003" v="1221" actId="1076"/>
          <ac:picMkLst>
            <pc:docMk/>
            <pc:sldMk cId="498994195" sldId="3334"/>
            <ac:picMk id="5" creationId="{00000000-0000-0000-0000-000000000000}"/>
          </ac:picMkLst>
        </pc:picChg>
        <pc:picChg chg="mod">
          <ac:chgData name="Thiago De Andrade Machado" userId="a279747e-36ae-4082-b454-d1d1d3c846a2" providerId="ADAL" clId="{6F6336BC-8319-4A2A-930A-A8C7EB522168}" dt="2025-05-12T22:52:05.252" v="1222" actId="1076"/>
          <ac:picMkLst>
            <pc:docMk/>
            <pc:sldMk cId="498994195" sldId="3334"/>
            <ac:picMk id="9" creationId="{00000000-0000-0000-0000-000000000000}"/>
          </ac:picMkLst>
        </pc:picChg>
      </pc:sldChg>
      <pc:sldChg chg="addSp modSp del">
        <pc:chgData name="Thiago De Andrade Machado" userId="a279747e-36ae-4082-b454-d1d1d3c846a2" providerId="ADAL" clId="{6F6336BC-8319-4A2A-930A-A8C7EB522168}" dt="2025-05-12T21:42:34.180" v="669" actId="47"/>
        <pc:sldMkLst>
          <pc:docMk/>
          <pc:sldMk cId="2539054706" sldId="3343"/>
        </pc:sldMkLst>
        <pc:spChg chg="add mod">
          <ac:chgData name="Thiago De Andrade Machado" userId="a279747e-36ae-4082-b454-d1d1d3c846a2" providerId="ADAL" clId="{6F6336BC-8319-4A2A-930A-A8C7EB522168}" dt="2025-05-12T21:42:26.207" v="668"/>
          <ac:spMkLst>
            <pc:docMk/>
            <pc:sldMk cId="2539054706" sldId="3343"/>
            <ac:spMk id="5" creationId="{639D6477-1471-33FD-8BDA-A65B1BEDCDC9}"/>
          </ac:spMkLst>
        </pc:spChg>
      </pc:sldChg>
      <pc:sldChg chg="addSp delSp modSp mod">
        <pc:chgData name="Thiago De Andrade Machado" userId="a279747e-36ae-4082-b454-d1d1d3c846a2" providerId="ADAL" clId="{6F6336BC-8319-4A2A-930A-A8C7EB522168}" dt="2025-05-12T21:40:53.366" v="629" actId="6549"/>
        <pc:sldMkLst>
          <pc:docMk/>
          <pc:sldMk cId="595291672" sldId="3344"/>
        </pc:sldMkLst>
        <pc:spChg chg="del">
          <ac:chgData name="Thiago De Andrade Machado" userId="a279747e-36ae-4082-b454-d1d1d3c846a2" providerId="ADAL" clId="{6F6336BC-8319-4A2A-930A-A8C7EB522168}" dt="2025-05-12T21:38:26.933" v="557" actId="478"/>
          <ac:spMkLst>
            <pc:docMk/>
            <pc:sldMk cId="595291672" sldId="3344"/>
            <ac:spMk id="2" creationId="{B2435677-521B-4232-A23A-9F82A08881B8}"/>
          </ac:spMkLst>
        </pc:spChg>
        <pc:spChg chg="del">
          <ac:chgData name="Thiago De Andrade Machado" userId="a279747e-36ae-4082-b454-d1d1d3c846a2" providerId="ADAL" clId="{6F6336BC-8319-4A2A-930A-A8C7EB522168}" dt="2025-05-12T21:38:26.933" v="557" actId="478"/>
          <ac:spMkLst>
            <pc:docMk/>
            <pc:sldMk cId="595291672" sldId="3344"/>
            <ac:spMk id="3" creationId="{3C3F226E-6AB9-4EE7-8CEC-403F9609C3DA}"/>
          </ac:spMkLst>
        </pc:spChg>
        <pc:spChg chg="add mod">
          <ac:chgData name="Thiago De Andrade Machado" userId="a279747e-36ae-4082-b454-d1d1d3c846a2" providerId="ADAL" clId="{6F6336BC-8319-4A2A-930A-A8C7EB522168}" dt="2025-05-12T21:40:53.366" v="629" actId="6549"/>
          <ac:spMkLst>
            <pc:docMk/>
            <pc:sldMk cId="595291672" sldId="3344"/>
            <ac:spMk id="7" creationId="{4F741E38-0C78-DAD6-BC3A-A863B0F61C8B}"/>
          </ac:spMkLst>
        </pc:spChg>
        <pc:spChg chg="mod">
          <ac:chgData name="Thiago De Andrade Machado" userId="a279747e-36ae-4082-b454-d1d1d3c846a2" providerId="ADAL" clId="{6F6336BC-8319-4A2A-930A-A8C7EB522168}" dt="2025-05-12T21:40:23.234" v="616" actId="21"/>
          <ac:spMkLst>
            <pc:docMk/>
            <pc:sldMk cId="595291672" sldId="3344"/>
            <ac:spMk id="10" creationId="{5B07D0BB-5314-4755-9F7B-F3B23872DB1E}"/>
          </ac:spMkLst>
        </pc:spChg>
        <pc:picChg chg="del">
          <ac:chgData name="Thiago De Andrade Machado" userId="a279747e-36ae-4082-b454-d1d1d3c846a2" providerId="ADAL" clId="{6F6336BC-8319-4A2A-930A-A8C7EB522168}" dt="2025-05-12T21:38:26.933" v="557" actId="478"/>
          <ac:picMkLst>
            <pc:docMk/>
            <pc:sldMk cId="595291672" sldId="3344"/>
            <ac:picMk id="4" creationId="{92BCBF43-D8B8-442B-BD09-E06CB1254C64}"/>
          </ac:picMkLst>
        </pc:picChg>
        <pc:picChg chg="mod">
          <ac:chgData name="Thiago De Andrade Machado" userId="a279747e-36ae-4082-b454-d1d1d3c846a2" providerId="ADAL" clId="{6F6336BC-8319-4A2A-930A-A8C7EB522168}" dt="2025-05-12T21:38:19.878" v="556" actId="1076"/>
          <ac:picMkLst>
            <pc:docMk/>
            <pc:sldMk cId="595291672" sldId="3344"/>
            <ac:picMk id="5" creationId="{00000000-0000-0000-0000-000000000000}"/>
          </ac:picMkLst>
        </pc:picChg>
        <pc:picChg chg="mod">
          <ac:chgData name="Thiago De Andrade Machado" userId="a279747e-36ae-4082-b454-d1d1d3c846a2" providerId="ADAL" clId="{6F6336BC-8319-4A2A-930A-A8C7EB522168}" dt="2025-05-12T21:38:14.578" v="554" actId="1076"/>
          <ac:picMkLst>
            <pc:docMk/>
            <pc:sldMk cId="595291672" sldId="3344"/>
            <ac:picMk id="6" creationId="{00000000-0000-0000-0000-000000000000}"/>
          </ac:picMkLst>
        </pc:picChg>
      </pc:sldChg>
      <pc:sldChg chg="addSp delSp modSp mod">
        <pc:chgData name="Thiago De Andrade Machado" userId="a279747e-36ae-4082-b454-d1d1d3c846a2" providerId="ADAL" clId="{6F6336BC-8319-4A2A-930A-A8C7EB522168}" dt="2025-05-12T22:51:55.907" v="1217" actId="478"/>
        <pc:sldMkLst>
          <pc:docMk/>
          <pc:sldMk cId="2564920227" sldId="3345"/>
        </pc:sldMkLst>
        <pc:spChg chg="del">
          <ac:chgData name="Thiago De Andrade Machado" userId="a279747e-36ae-4082-b454-d1d1d3c846a2" providerId="ADAL" clId="{6F6336BC-8319-4A2A-930A-A8C7EB522168}" dt="2025-05-12T22:51:55.907" v="1217" actId="478"/>
          <ac:spMkLst>
            <pc:docMk/>
            <pc:sldMk cId="2564920227" sldId="3345"/>
            <ac:spMk id="2" creationId="{B2435677-521B-4232-A23A-9F82A08881B8}"/>
          </ac:spMkLst>
        </pc:spChg>
        <pc:spChg chg="del">
          <ac:chgData name="Thiago De Andrade Machado" userId="a279747e-36ae-4082-b454-d1d1d3c846a2" providerId="ADAL" clId="{6F6336BC-8319-4A2A-930A-A8C7EB522168}" dt="2025-05-12T22:51:55.246" v="1216" actId="478"/>
          <ac:spMkLst>
            <pc:docMk/>
            <pc:sldMk cId="2564920227" sldId="3345"/>
            <ac:spMk id="3" creationId="{3C3F226E-6AB9-4EE7-8CEC-403F9609C3DA}"/>
          </ac:spMkLst>
        </pc:spChg>
        <pc:spChg chg="add mod">
          <ac:chgData name="Thiago De Andrade Machado" userId="a279747e-36ae-4082-b454-d1d1d3c846a2" providerId="ADAL" clId="{6F6336BC-8319-4A2A-930A-A8C7EB522168}" dt="2025-05-12T21:44:18.610" v="688"/>
          <ac:spMkLst>
            <pc:docMk/>
            <pc:sldMk cId="2564920227" sldId="3345"/>
            <ac:spMk id="6" creationId="{3CFB2330-F847-E25A-8890-6B880C438170}"/>
          </ac:spMkLst>
        </pc:spChg>
        <pc:spChg chg="mod">
          <ac:chgData name="Thiago De Andrade Machado" userId="a279747e-36ae-4082-b454-d1d1d3c846a2" providerId="ADAL" clId="{6F6336BC-8319-4A2A-930A-A8C7EB522168}" dt="2025-05-12T21:44:09.582" v="684" actId="21"/>
          <ac:spMkLst>
            <pc:docMk/>
            <pc:sldMk cId="2564920227" sldId="3345"/>
            <ac:spMk id="10" creationId="{5B07D0BB-5314-4755-9F7B-F3B23872DB1E}"/>
          </ac:spMkLst>
        </pc:spChg>
        <pc:picChg chg="del">
          <ac:chgData name="Thiago De Andrade Machado" userId="a279747e-36ae-4082-b454-d1d1d3c846a2" providerId="ADAL" clId="{6F6336BC-8319-4A2A-930A-A8C7EB522168}" dt="2025-05-12T22:51:54.445" v="1215" actId="478"/>
          <ac:picMkLst>
            <pc:docMk/>
            <pc:sldMk cId="2564920227" sldId="3345"/>
            <ac:picMk id="4" creationId="{92BCBF43-D8B8-442B-BD09-E06CB1254C64}"/>
          </ac:picMkLst>
        </pc:picChg>
        <pc:picChg chg="mod">
          <ac:chgData name="Thiago De Andrade Machado" userId="a279747e-36ae-4082-b454-d1d1d3c846a2" providerId="ADAL" clId="{6F6336BC-8319-4A2A-930A-A8C7EB522168}" dt="2025-05-12T21:42:14.924" v="665" actId="1076"/>
          <ac:picMkLst>
            <pc:docMk/>
            <pc:sldMk cId="2564920227" sldId="3345"/>
            <ac:picMk id="5" creationId="{00000000-0000-0000-0000-000000000000}"/>
          </ac:picMkLst>
        </pc:picChg>
      </pc:sldChg>
      <pc:sldChg chg="delSp modSp mod">
        <pc:chgData name="Thiago De Andrade Machado" userId="a279747e-36ae-4082-b454-d1d1d3c846a2" providerId="ADAL" clId="{6F6336BC-8319-4A2A-930A-A8C7EB522168}" dt="2025-05-12T22:52:08.108" v="1223" actId="478"/>
        <pc:sldMkLst>
          <pc:docMk/>
          <pc:sldMk cId="253573355" sldId="3346"/>
        </pc:sldMkLst>
        <pc:spChg chg="mod">
          <ac:chgData name="Thiago De Andrade Machado" userId="a279747e-36ae-4082-b454-d1d1d3c846a2" providerId="ADAL" clId="{6F6336BC-8319-4A2A-930A-A8C7EB522168}" dt="2025-05-12T21:38:41.009" v="563"/>
          <ac:spMkLst>
            <pc:docMk/>
            <pc:sldMk cId="253573355" sldId="3346"/>
            <ac:spMk id="2" creationId="{00000000-0000-0000-0000-000000000000}"/>
          </ac:spMkLst>
        </pc:spChg>
        <pc:spChg chg="del">
          <ac:chgData name="Thiago De Andrade Machado" userId="a279747e-36ae-4082-b454-d1d1d3c846a2" providerId="ADAL" clId="{6F6336BC-8319-4A2A-930A-A8C7EB522168}" dt="2025-05-12T22:52:08.108" v="1223" actId="478"/>
          <ac:spMkLst>
            <pc:docMk/>
            <pc:sldMk cId="253573355" sldId="3346"/>
            <ac:spMk id="4" creationId="{B2435677-521B-4232-A23A-9F82A08881B8}"/>
          </ac:spMkLst>
        </pc:spChg>
        <pc:spChg chg="del">
          <ac:chgData name="Thiago De Andrade Machado" userId="a279747e-36ae-4082-b454-d1d1d3c846a2" providerId="ADAL" clId="{6F6336BC-8319-4A2A-930A-A8C7EB522168}" dt="2025-05-12T22:52:08.108" v="1223" actId="478"/>
          <ac:spMkLst>
            <pc:docMk/>
            <pc:sldMk cId="253573355" sldId="3346"/>
            <ac:spMk id="5" creationId="{3C3F226E-6AB9-4EE7-8CEC-403F9609C3DA}"/>
          </ac:spMkLst>
        </pc:spChg>
        <pc:picChg chg="del">
          <ac:chgData name="Thiago De Andrade Machado" userId="a279747e-36ae-4082-b454-d1d1d3c846a2" providerId="ADAL" clId="{6F6336BC-8319-4A2A-930A-A8C7EB522168}" dt="2025-05-12T22:52:08.108" v="1223" actId="478"/>
          <ac:picMkLst>
            <pc:docMk/>
            <pc:sldMk cId="253573355" sldId="3346"/>
            <ac:picMk id="6" creationId="{92BCBF43-D8B8-442B-BD09-E06CB1254C64}"/>
          </ac:picMkLst>
        </pc:picChg>
        <pc:picChg chg="mod">
          <ac:chgData name="Thiago De Andrade Machado" userId="a279747e-36ae-4082-b454-d1d1d3c846a2" providerId="ADAL" clId="{6F6336BC-8319-4A2A-930A-A8C7EB522168}" dt="2025-05-12T21:38:35.893" v="561" actId="1076"/>
          <ac:picMkLst>
            <pc:docMk/>
            <pc:sldMk cId="253573355" sldId="3346"/>
            <ac:picMk id="7" creationId="{00000000-0000-0000-0000-000000000000}"/>
          </ac:picMkLst>
        </pc:picChg>
      </pc:sldChg>
      <pc:sldChg chg="delSp modSp mod">
        <pc:chgData name="Thiago De Andrade Machado" userId="a279747e-36ae-4082-b454-d1d1d3c846a2" providerId="ADAL" clId="{6F6336BC-8319-4A2A-930A-A8C7EB522168}" dt="2025-05-12T22:51:44.580" v="1211" actId="478"/>
        <pc:sldMkLst>
          <pc:docMk/>
          <pc:sldMk cId="3022881347" sldId="3347"/>
        </pc:sldMkLst>
        <pc:spChg chg="mod">
          <ac:chgData name="Thiago De Andrade Machado" userId="a279747e-36ae-4082-b454-d1d1d3c846a2" providerId="ADAL" clId="{6F6336BC-8319-4A2A-930A-A8C7EB522168}" dt="2025-05-12T22:27:00.636" v="810" actId="20577"/>
          <ac:spMkLst>
            <pc:docMk/>
            <pc:sldMk cId="3022881347" sldId="3347"/>
            <ac:spMk id="2" creationId="{00000000-0000-0000-0000-000000000000}"/>
          </ac:spMkLst>
        </pc:spChg>
        <pc:spChg chg="del">
          <ac:chgData name="Thiago De Andrade Machado" userId="a279747e-36ae-4082-b454-d1d1d3c846a2" providerId="ADAL" clId="{6F6336BC-8319-4A2A-930A-A8C7EB522168}" dt="2025-05-12T22:51:44.580" v="1211" actId="478"/>
          <ac:spMkLst>
            <pc:docMk/>
            <pc:sldMk cId="3022881347" sldId="3347"/>
            <ac:spMk id="6" creationId="{B2435677-521B-4232-A23A-9F82A08881B8}"/>
          </ac:spMkLst>
        </pc:spChg>
        <pc:spChg chg="del">
          <ac:chgData name="Thiago De Andrade Machado" userId="a279747e-36ae-4082-b454-d1d1d3c846a2" providerId="ADAL" clId="{6F6336BC-8319-4A2A-930A-A8C7EB522168}" dt="2025-05-12T22:51:43.613" v="1210" actId="478"/>
          <ac:spMkLst>
            <pc:docMk/>
            <pc:sldMk cId="3022881347" sldId="3347"/>
            <ac:spMk id="7" creationId="{3C3F226E-6AB9-4EE7-8CEC-403F9609C3DA}"/>
          </ac:spMkLst>
        </pc:spChg>
        <pc:picChg chg="del">
          <ac:chgData name="Thiago De Andrade Machado" userId="a279747e-36ae-4082-b454-d1d1d3c846a2" providerId="ADAL" clId="{6F6336BC-8319-4A2A-930A-A8C7EB522168}" dt="2025-05-12T22:51:42.718" v="1209" actId="478"/>
          <ac:picMkLst>
            <pc:docMk/>
            <pc:sldMk cId="3022881347" sldId="3347"/>
            <ac:picMk id="8" creationId="{92BCBF43-D8B8-442B-BD09-E06CB1254C64}"/>
          </ac:picMkLst>
        </pc:picChg>
        <pc:picChg chg="mod">
          <ac:chgData name="Thiago De Andrade Machado" userId="a279747e-36ae-4082-b454-d1d1d3c846a2" providerId="ADAL" clId="{6F6336BC-8319-4A2A-930A-A8C7EB522168}" dt="2025-05-12T22:26:39.997" v="799" actId="1076"/>
          <ac:picMkLst>
            <pc:docMk/>
            <pc:sldMk cId="3022881347" sldId="3347"/>
            <ac:picMk id="3074" creationId="{00000000-0000-0000-0000-000000000000}"/>
          </ac:picMkLst>
        </pc:picChg>
        <pc:picChg chg="mod">
          <ac:chgData name="Thiago De Andrade Machado" userId="a279747e-36ae-4082-b454-d1d1d3c846a2" providerId="ADAL" clId="{6F6336BC-8319-4A2A-930A-A8C7EB522168}" dt="2025-05-12T22:26:49.708" v="805" actId="1076"/>
          <ac:picMkLst>
            <pc:docMk/>
            <pc:sldMk cId="3022881347" sldId="3347"/>
            <ac:picMk id="3075" creationId="{00000000-0000-0000-0000-000000000000}"/>
          </ac:picMkLst>
        </pc:picChg>
        <pc:picChg chg="mod">
          <ac:chgData name="Thiago De Andrade Machado" userId="a279747e-36ae-4082-b454-d1d1d3c846a2" providerId="ADAL" clId="{6F6336BC-8319-4A2A-930A-A8C7EB522168}" dt="2025-05-12T22:26:47.763" v="804" actId="1076"/>
          <ac:picMkLst>
            <pc:docMk/>
            <pc:sldMk cId="3022881347" sldId="3347"/>
            <ac:picMk id="3076" creationId="{00000000-0000-0000-0000-000000000000}"/>
          </ac:picMkLst>
        </pc:picChg>
      </pc:sldChg>
      <pc:sldChg chg="delSp modSp mod">
        <pc:chgData name="Thiago De Andrade Machado" userId="a279747e-36ae-4082-b454-d1d1d3c846a2" providerId="ADAL" clId="{6F6336BC-8319-4A2A-930A-A8C7EB522168}" dt="2025-05-12T22:22:11.482" v="727" actId="20577"/>
        <pc:sldMkLst>
          <pc:docMk/>
          <pc:sldMk cId="4029842894" sldId="3348"/>
        </pc:sldMkLst>
        <pc:spChg chg="mod">
          <ac:chgData name="Thiago De Andrade Machado" userId="a279747e-36ae-4082-b454-d1d1d3c846a2" providerId="ADAL" clId="{6F6336BC-8319-4A2A-930A-A8C7EB522168}" dt="2025-05-12T22:22:11.482" v="727" actId="20577"/>
          <ac:spMkLst>
            <pc:docMk/>
            <pc:sldMk cId="4029842894" sldId="3348"/>
            <ac:spMk id="2" creationId="{00000000-0000-0000-0000-000000000000}"/>
          </ac:spMkLst>
        </pc:spChg>
        <pc:spChg chg="del mod">
          <ac:chgData name="Thiago De Andrade Machado" userId="a279747e-36ae-4082-b454-d1d1d3c846a2" providerId="ADAL" clId="{6F6336BC-8319-4A2A-930A-A8C7EB522168}" dt="2025-05-12T22:21:31.608" v="713" actId="478"/>
          <ac:spMkLst>
            <pc:docMk/>
            <pc:sldMk cId="4029842894" sldId="3348"/>
            <ac:spMk id="6" creationId="{B2435677-521B-4232-A23A-9F82A08881B8}"/>
          </ac:spMkLst>
        </pc:spChg>
        <pc:spChg chg="del mod">
          <ac:chgData name="Thiago De Andrade Machado" userId="a279747e-36ae-4082-b454-d1d1d3c846a2" providerId="ADAL" clId="{6F6336BC-8319-4A2A-930A-A8C7EB522168}" dt="2025-05-12T22:21:30.881" v="712" actId="478"/>
          <ac:spMkLst>
            <pc:docMk/>
            <pc:sldMk cId="4029842894" sldId="3348"/>
            <ac:spMk id="7" creationId="{3C3F226E-6AB9-4EE7-8CEC-403F9609C3DA}"/>
          </ac:spMkLst>
        </pc:spChg>
        <pc:spChg chg="mod">
          <ac:chgData name="Thiago De Andrade Machado" userId="a279747e-36ae-4082-b454-d1d1d3c846a2" providerId="ADAL" clId="{6F6336BC-8319-4A2A-930A-A8C7EB522168}" dt="2025-05-12T22:21:27.597" v="710"/>
          <ac:spMkLst>
            <pc:docMk/>
            <pc:sldMk cId="4029842894" sldId="3348"/>
            <ac:spMk id="10" creationId="{00000000-0000-0000-0000-000000000000}"/>
          </ac:spMkLst>
        </pc:spChg>
        <pc:spChg chg="mod">
          <ac:chgData name="Thiago De Andrade Machado" userId="a279747e-36ae-4082-b454-d1d1d3c846a2" providerId="ADAL" clId="{6F6336BC-8319-4A2A-930A-A8C7EB522168}" dt="2025-05-12T22:21:21.341" v="708" actId="1076"/>
          <ac:spMkLst>
            <pc:docMk/>
            <pc:sldMk cId="4029842894" sldId="3348"/>
            <ac:spMk id="13" creationId="{00000000-0000-0000-0000-000000000000}"/>
          </ac:spMkLst>
        </pc:spChg>
        <pc:picChg chg="mod">
          <ac:chgData name="Thiago De Andrade Machado" userId="a279747e-36ae-4082-b454-d1d1d3c846a2" providerId="ADAL" clId="{6F6336BC-8319-4A2A-930A-A8C7EB522168}" dt="2025-05-12T22:20:36.748" v="695" actId="1076"/>
          <ac:picMkLst>
            <pc:docMk/>
            <pc:sldMk cId="4029842894" sldId="3348"/>
            <ac:picMk id="4" creationId="{00000000-0000-0000-0000-000000000000}"/>
          </ac:picMkLst>
        </pc:picChg>
        <pc:picChg chg="del">
          <ac:chgData name="Thiago De Andrade Machado" userId="a279747e-36ae-4082-b454-d1d1d3c846a2" providerId="ADAL" clId="{6F6336BC-8319-4A2A-930A-A8C7EB522168}" dt="2025-05-12T22:21:28.857" v="711" actId="478"/>
          <ac:picMkLst>
            <pc:docMk/>
            <pc:sldMk cId="4029842894" sldId="3348"/>
            <ac:picMk id="8" creationId="{92BCBF43-D8B8-442B-BD09-E06CB1254C64}"/>
          </ac:picMkLst>
        </pc:picChg>
        <pc:picChg chg="mod">
          <ac:chgData name="Thiago De Andrade Machado" userId="a279747e-36ae-4082-b454-d1d1d3c846a2" providerId="ADAL" clId="{6F6336BC-8319-4A2A-930A-A8C7EB522168}" dt="2025-05-12T22:20:36.748" v="695" actId="1076"/>
          <ac:picMkLst>
            <pc:docMk/>
            <pc:sldMk cId="4029842894" sldId="3348"/>
            <ac:picMk id="12" creationId="{00000000-0000-0000-0000-000000000000}"/>
          </ac:picMkLst>
        </pc:picChg>
        <pc:picChg chg="mod">
          <ac:chgData name="Thiago De Andrade Machado" userId="a279747e-36ae-4082-b454-d1d1d3c846a2" providerId="ADAL" clId="{6F6336BC-8319-4A2A-930A-A8C7EB522168}" dt="2025-05-12T22:20:48.136" v="698" actId="1076"/>
          <ac:picMkLst>
            <pc:docMk/>
            <pc:sldMk cId="4029842894" sldId="3348"/>
            <ac:picMk id="14" creationId="{00000000-0000-0000-0000-000000000000}"/>
          </ac:picMkLst>
        </pc:picChg>
        <pc:picChg chg="mod">
          <ac:chgData name="Thiago De Andrade Machado" userId="a279747e-36ae-4082-b454-d1d1d3c846a2" providerId="ADAL" clId="{6F6336BC-8319-4A2A-930A-A8C7EB522168}" dt="2025-05-12T22:20:48.136" v="698" actId="1076"/>
          <ac:picMkLst>
            <pc:docMk/>
            <pc:sldMk cId="4029842894" sldId="3348"/>
            <ac:picMk id="15" creationId="{00000000-0000-0000-0000-000000000000}"/>
          </ac:picMkLst>
        </pc:picChg>
        <pc:picChg chg="mod">
          <ac:chgData name="Thiago De Andrade Machado" userId="a279747e-36ae-4082-b454-d1d1d3c846a2" providerId="ADAL" clId="{6F6336BC-8319-4A2A-930A-A8C7EB522168}" dt="2025-05-12T22:20:48.136" v="698" actId="1076"/>
          <ac:picMkLst>
            <pc:docMk/>
            <pc:sldMk cId="4029842894" sldId="3348"/>
            <ac:picMk id="16" creationId="{00000000-0000-0000-0000-000000000000}"/>
          </ac:picMkLst>
        </pc:picChg>
        <pc:picChg chg="mod">
          <ac:chgData name="Thiago De Andrade Machado" userId="a279747e-36ae-4082-b454-d1d1d3c846a2" providerId="ADAL" clId="{6F6336BC-8319-4A2A-930A-A8C7EB522168}" dt="2025-05-12T22:21:05.316" v="703" actId="1076"/>
          <ac:picMkLst>
            <pc:docMk/>
            <pc:sldMk cId="4029842894" sldId="3348"/>
            <ac:picMk id="17" creationId="{00000000-0000-0000-0000-000000000000}"/>
          </ac:picMkLst>
        </pc:picChg>
        <pc:cxnChg chg="mod">
          <ac:chgData name="Thiago De Andrade Machado" userId="a279747e-36ae-4082-b454-d1d1d3c846a2" providerId="ADAL" clId="{6F6336BC-8319-4A2A-930A-A8C7EB522168}" dt="2025-05-12T22:20:48.136" v="698" actId="1076"/>
          <ac:cxnSpMkLst>
            <pc:docMk/>
            <pc:sldMk cId="4029842894" sldId="3348"/>
            <ac:cxnSpMk id="21" creationId="{00000000-0000-0000-0000-000000000000}"/>
          </ac:cxnSpMkLst>
        </pc:cxnChg>
        <pc:cxnChg chg="mod">
          <ac:chgData name="Thiago De Andrade Machado" userId="a279747e-36ae-4082-b454-d1d1d3c846a2" providerId="ADAL" clId="{6F6336BC-8319-4A2A-930A-A8C7EB522168}" dt="2025-05-12T22:21:13.233" v="706" actId="14100"/>
          <ac:cxnSpMkLst>
            <pc:docMk/>
            <pc:sldMk cId="4029842894" sldId="3348"/>
            <ac:cxnSpMk id="23" creationId="{00000000-0000-0000-0000-000000000000}"/>
          </ac:cxnSpMkLst>
        </pc:cxnChg>
        <pc:cxnChg chg="mod">
          <ac:chgData name="Thiago De Andrade Machado" userId="a279747e-36ae-4082-b454-d1d1d3c846a2" providerId="ADAL" clId="{6F6336BC-8319-4A2A-930A-A8C7EB522168}" dt="2025-05-12T22:21:07.714" v="704" actId="14100"/>
          <ac:cxnSpMkLst>
            <pc:docMk/>
            <pc:sldMk cId="4029842894" sldId="3348"/>
            <ac:cxnSpMk id="29" creationId="{00000000-0000-0000-0000-000000000000}"/>
          </ac:cxnSpMkLst>
        </pc:cxnChg>
        <pc:cxnChg chg="mod">
          <ac:chgData name="Thiago De Andrade Machado" userId="a279747e-36ae-4082-b454-d1d1d3c846a2" providerId="ADAL" clId="{6F6336BC-8319-4A2A-930A-A8C7EB522168}" dt="2025-05-12T22:21:10.961" v="705" actId="14100"/>
          <ac:cxnSpMkLst>
            <pc:docMk/>
            <pc:sldMk cId="4029842894" sldId="3348"/>
            <ac:cxnSpMk id="31" creationId="{00000000-0000-0000-0000-000000000000}"/>
          </ac:cxnSpMkLst>
        </pc:cxnChg>
        <pc:cxnChg chg="mod">
          <ac:chgData name="Thiago De Andrade Machado" userId="a279747e-36ae-4082-b454-d1d1d3c846a2" providerId="ADAL" clId="{6F6336BC-8319-4A2A-930A-A8C7EB522168}" dt="2025-05-12T22:21:05.316" v="703" actId="1076"/>
          <ac:cxnSpMkLst>
            <pc:docMk/>
            <pc:sldMk cId="4029842894" sldId="3348"/>
            <ac:cxnSpMk id="33" creationId="{00000000-0000-0000-0000-000000000000}"/>
          </ac:cxnSpMkLst>
        </pc:cxnChg>
        <pc:cxnChg chg="mod">
          <ac:chgData name="Thiago De Andrade Machado" userId="a279747e-36ae-4082-b454-d1d1d3c846a2" providerId="ADAL" clId="{6F6336BC-8319-4A2A-930A-A8C7EB522168}" dt="2025-05-12T22:21:05.316" v="703" actId="1076"/>
          <ac:cxnSpMkLst>
            <pc:docMk/>
            <pc:sldMk cId="4029842894" sldId="3348"/>
            <ac:cxnSpMk id="35" creationId="{00000000-0000-0000-0000-000000000000}"/>
          </ac:cxnSpMkLst>
        </pc:cxnChg>
      </pc:sldChg>
      <pc:sldChg chg="delSp modSp mod">
        <pc:chgData name="Thiago De Andrade Machado" userId="a279747e-36ae-4082-b454-d1d1d3c846a2" providerId="ADAL" clId="{6F6336BC-8319-4A2A-930A-A8C7EB522168}" dt="2025-05-12T21:44:32.746" v="689" actId="1076"/>
        <pc:sldMkLst>
          <pc:docMk/>
          <pc:sldMk cId="3404099318" sldId="3349"/>
        </pc:sldMkLst>
        <pc:spChg chg="mod">
          <ac:chgData name="Thiago De Andrade Machado" userId="a279747e-36ae-4082-b454-d1d1d3c846a2" providerId="ADAL" clId="{6F6336BC-8319-4A2A-930A-A8C7EB522168}" dt="2025-05-12T21:35:41.245" v="526"/>
          <ac:spMkLst>
            <pc:docMk/>
            <pc:sldMk cId="3404099318" sldId="3349"/>
            <ac:spMk id="2" creationId="{00000000-0000-0000-0000-000000000000}"/>
          </ac:spMkLst>
        </pc:spChg>
        <pc:spChg chg="del">
          <ac:chgData name="Thiago De Andrade Machado" userId="a279747e-36ae-4082-b454-d1d1d3c846a2" providerId="ADAL" clId="{6F6336BC-8319-4A2A-930A-A8C7EB522168}" dt="2025-05-12T21:36:25.686" v="534" actId="478"/>
          <ac:spMkLst>
            <pc:docMk/>
            <pc:sldMk cId="3404099318" sldId="3349"/>
            <ac:spMk id="5" creationId="{B2435677-521B-4232-A23A-9F82A08881B8}"/>
          </ac:spMkLst>
        </pc:spChg>
        <pc:spChg chg="del">
          <ac:chgData name="Thiago De Andrade Machado" userId="a279747e-36ae-4082-b454-d1d1d3c846a2" providerId="ADAL" clId="{6F6336BC-8319-4A2A-930A-A8C7EB522168}" dt="2025-05-12T21:36:24.990" v="533" actId="478"/>
          <ac:spMkLst>
            <pc:docMk/>
            <pc:sldMk cId="3404099318" sldId="3349"/>
            <ac:spMk id="6" creationId="{3C3F226E-6AB9-4EE7-8CEC-403F9609C3DA}"/>
          </ac:spMkLst>
        </pc:spChg>
        <pc:picChg chg="del">
          <ac:chgData name="Thiago De Andrade Machado" userId="a279747e-36ae-4082-b454-d1d1d3c846a2" providerId="ADAL" clId="{6F6336BC-8319-4A2A-930A-A8C7EB522168}" dt="2025-05-12T21:36:19.857" v="532" actId="478"/>
          <ac:picMkLst>
            <pc:docMk/>
            <pc:sldMk cId="3404099318" sldId="3349"/>
            <ac:picMk id="7" creationId="{92BCBF43-D8B8-442B-BD09-E06CB1254C64}"/>
          </ac:picMkLst>
        </pc:picChg>
        <pc:picChg chg="mod">
          <ac:chgData name="Thiago De Andrade Machado" userId="a279747e-36ae-4082-b454-d1d1d3c846a2" providerId="ADAL" clId="{6F6336BC-8319-4A2A-930A-A8C7EB522168}" dt="2025-05-12T21:44:32.746" v="689" actId="1076"/>
          <ac:picMkLst>
            <pc:docMk/>
            <pc:sldMk cId="3404099318" sldId="3349"/>
            <ac:picMk id="9" creationId="{00000000-0000-0000-0000-000000000000}"/>
          </ac:picMkLst>
        </pc:picChg>
      </pc:sldChg>
      <pc:sldChg chg="delSp modSp mod">
        <pc:chgData name="Thiago De Andrade Machado" userId="a279747e-36ae-4082-b454-d1d1d3c846a2" providerId="ADAL" clId="{6F6336BC-8319-4A2A-930A-A8C7EB522168}" dt="2025-05-12T21:37:11.416" v="545" actId="14100"/>
        <pc:sldMkLst>
          <pc:docMk/>
          <pc:sldMk cId="2773453215" sldId="3350"/>
        </pc:sldMkLst>
        <pc:spChg chg="mod">
          <ac:chgData name="Thiago De Andrade Machado" userId="a279747e-36ae-4082-b454-d1d1d3c846a2" providerId="ADAL" clId="{6F6336BC-8319-4A2A-930A-A8C7EB522168}" dt="2025-05-12T21:37:01.050" v="544"/>
          <ac:spMkLst>
            <pc:docMk/>
            <pc:sldMk cId="2773453215" sldId="3350"/>
            <ac:spMk id="2" creationId="{00000000-0000-0000-0000-000000000000}"/>
          </ac:spMkLst>
        </pc:spChg>
        <pc:spChg chg="del mod">
          <ac:chgData name="Thiago De Andrade Machado" userId="a279747e-36ae-4082-b454-d1d1d3c846a2" providerId="ADAL" clId="{6F6336BC-8319-4A2A-930A-A8C7EB522168}" dt="2025-05-12T21:36:46.476" v="539" actId="478"/>
          <ac:spMkLst>
            <pc:docMk/>
            <pc:sldMk cId="2773453215" sldId="3350"/>
            <ac:spMk id="5" creationId="{B2435677-521B-4232-A23A-9F82A08881B8}"/>
          </ac:spMkLst>
        </pc:spChg>
        <pc:spChg chg="del mod">
          <ac:chgData name="Thiago De Andrade Machado" userId="a279747e-36ae-4082-b454-d1d1d3c846a2" providerId="ADAL" clId="{6F6336BC-8319-4A2A-930A-A8C7EB522168}" dt="2025-05-12T21:36:46.476" v="539" actId="478"/>
          <ac:spMkLst>
            <pc:docMk/>
            <pc:sldMk cId="2773453215" sldId="3350"/>
            <ac:spMk id="6" creationId="{3C3F226E-6AB9-4EE7-8CEC-403F9609C3DA}"/>
          </ac:spMkLst>
        </pc:spChg>
        <pc:picChg chg="mod">
          <ac:chgData name="Thiago De Andrade Machado" userId="a279747e-36ae-4082-b454-d1d1d3c846a2" providerId="ADAL" clId="{6F6336BC-8319-4A2A-930A-A8C7EB522168}" dt="2025-05-12T21:37:11.416" v="545" actId="14100"/>
          <ac:picMkLst>
            <pc:docMk/>
            <pc:sldMk cId="2773453215" sldId="3350"/>
            <ac:picMk id="3" creationId="{00000000-0000-0000-0000-000000000000}"/>
          </ac:picMkLst>
        </pc:picChg>
        <pc:picChg chg="del">
          <ac:chgData name="Thiago De Andrade Machado" userId="a279747e-36ae-4082-b454-d1d1d3c846a2" providerId="ADAL" clId="{6F6336BC-8319-4A2A-930A-A8C7EB522168}" dt="2025-05-12T21:36:47.053" v="540" actId="478"/>
          <ac:picMkLst>
            <pc:docMk/>
            <pc:sldMk cId="2773453215" sldId="3350"/>
            <ac:picMk id="7" creationId="{92BCBF43-D8B8-442B-BD09-E06CB1254C64}"/>
          </ac:picMkLst>
        </pc:picChg>
      </pc:sldChg>
      <pc:sldChg chg="delSp modSp mod">
        <pc:chgData name="Thiago De Andrade Machado" userId="a279747e-36ae-4082-b454-d1d1d3c846a2" providerId="ADAL" clId="{6F6336BC-8319-4A2A-930A-A8C7EB522168}" dt="2025-05-13T11:28:10.874" v="1299" actId="14100"/>
        <pc:sldMkLst>
          <pc:docMk/>
          <pc:sldMk cId="371800553" sldId="3351"/>
        </pc:sldMkLst>
        <pc:spChg chg="mod">
          <ac:chgData name="Thiago De Andrade Machado" userId="a279747e-36ae-4082-b454-d1d1d3c846a2" providerId="ADAL" clId="{6F6336BC-8319-4A2A-930A-A8C7EB522168}" dt="2025-05-12T22:23:16.838" v="756" actId="20577"/>
          <ac:spMkLst>
            <pc:docMk/>
            <pc:sldMk cId="371800553" sldId="3351"/>
            <ac:spMk id="2" creationId="{00000000-0000-0000-0000-000000000000}"/>
          </ac:spMkLst>
        </pc:spChg>
        <pc:spChg chg="del">
          <ac:chgData name="Thiago De Andrade Machado" userId="a279747e-36ae-4082-b454-d1d1d3c846a2" providerId="ADAL" clId="{6F6336BC-8319-4A2A-930A-A8C7EB522168}" dt="2025-05-12T22:22:33.019" v="736" actId="478"/>
          <ac:spMkLst>
            <pc:docMk/>
            <pc:sldMk cId="371800553" sldId="3351"/>
            <ac:spMk id="6" creationId="{B2435677-521B-4232-A23A-9F82A08881B8}"/>
          </ac:spMkLst>
        </pc:spChg>
        <pc:spChg chg="del">
          <ac:chgData name="Thiago De Andrade Machado" userId="a279747e-36ae-4082-b454-d1d1d3c846a2" providerId="ADAL" clId="{6F6336BC-8319-4A2A-930A-A8C7EB522168}" dt="2025-05-12T22:22:35.255" v="737" actId="478"/>
          <ac:spMkLst>
            <pc:docMk/>
            <pc:sldMk cId="371800553" sldId="3351"/>
            <ac:spMk id="7" creationId="{3C3F226E-6AB9-4EE7-8CEC-403F9609C3DA}"/>
          </ac:spMkLst>
        </pc:spChg>
        <pc:picChg chg="mod">
          <ac:chgData name="Thiago De Andrade Machado" userId="a279747e-36ae-4082-b454-d1d1d3c846a2" providerId="ADAL" clId="{6F6336BC-8319-4A2A-930A-A8C7EB522168}" dt="2025-05-13T11:28:07.085" v="1297" actId="1076"/>
          <ac:picMkLst>
            <pc:docMk/>
            <pc:sldMk cId="371800553" sldId="3351"/>
            <ac:picMk id="3" creationId="{00000000-0000-0000-0000-000000000000}"/>
          </ac:picMkLst>
        </pc:picChg>
        <pc:picChg chg="mod">
          <ac:chgData name="Thiago De Andrade Machado" userId="a279747e-36ae-4082-b454-d1d1d3c846a2" providerId="ADAL" clId="{6F6336BC-8319-4A2A-930A-A8C7EB522168}" dt="2025-05-13T11:28:01.693" v="1294" actId="1076"/>
          <ac:picMkLst>
            <pc:docMk/>
            <pc:sldMk cId="371800553" sldId="3351"/>
            <ac:picMk id="4" creationId="{00000000-0000-0000-0000-000000000000}"/>
          </ac:picMkLst>
        </pc:picChg>
        <pc:picChg chg="mod">
          <ac:chgData name="Thiago De Andrade Machado" userId="a279747e-36ae-4082-b454-d1d1d3c846a2" providerId="ADAL" clId="{6F6336BC-8319-4A2A-930A-A8C7EB522168}" dt="2025-05-13T11:28:04.896" v="1296" actId="1076"/>
          <ac:picMkLst>
            <pc:docMk/>
            <pc:sldMk cId="371800553" sldId="3351"/>
            <ac:picMk id="5" creationId="{00000000-0000-0000-0000-000000000000}"/>
          </ac:picMkLst>
        </pc:picChg>
        <pc:picChg chg="del">
          <ac:chgData name="Thiago De Andrade Machado" userId="a279747e-36ae-4082-b454-d1d1d3c846a2" providerId="ADAL" clId="{6F6336BC-8319-4A2A-930A-A8C7EB522168}" dt="2025-05-12T22:22:32.164" v="735" actId="478"/>
          <ac:picMkLst>
            <pc:docMk/>
            <pc:sldMk cId="371800553" sldId="3351"/>
            <ac:picMk id="8" creationId="{92BCBF43-D8B8-442B-BD09-E06CB1254C64}"/>
          </ac:picMkLst>
        </pc:picChg>
        <pc:picChg chg="mod">
          <ac:chgData name="Thiago De Andrade Machado" userId="a279747e-36ae-4082-b454-d1d1d3c846a2" providerId="ADAL" clId="{6F6336BC-8319-4A2A-930A-A8C7EB522168}" dt="2025-05-13T11:28:10.874" v="1299" actId="14100"/>
          <ac:picMkLst>
            <pc:docMk/>
            <pc:sldMk cId="371800553" sldId="3351"/>
            <ac:picMk id="9" creationId="{00000000-0000-0000-0000-000000000000}"/>
          </ac:picMkLst>
        </pc:picChg>
      </pc:sldChg>
      <pc:sldChg chg="modSp mod">
        <pc:chgData name="Thiago De Andrade Machado" userId="a279747e-36ae-4082-b454-d1d1d3c846a2" providerId="ADAL" clId="{6F6336BC-8319-4A2A-930A-A8C7EB522168}" dt="2025-05-12T21:36:03.248" v="531"/>
        <pc:sldMkLst>
          <pc:docMk/>
          <pc:sldMk cId="4202271934" sldId="3352"/>
        </pc:sldMkLst>
        <pc:spChg chg="mod">
          <ac:chgData name="Thiago De Andrade Machado" userId="a279747e-36ae-4082-b454-d1d1d3c846a2" providerId="ADAL" clId="{6F6336BC-8319-4A2A-930A-A8C7EB522168}" dt="2025-05-12T21:36:03.248" v="531"/>
          <ac:spMkLst>
            <pc:docMk/>
            <pc:sldMk cId="4202271934" sldId="3352"/>
            <ac:spMk id="2" creationId="{00000000-0000-0000-0000-000000000000}"/>
          </ac:spMkLst>
        </pc:spChg>
        <pc:picChg chg="mod">
          <ac:chgData name="Thiago De Andrade Machado" userId="a279747e-36ae-4082-b454-d1d1d3c846a2" providerId="ADAL" clId="{6F6336BC-8319-4A2A-930A-A8C7EB522168}" dt="2025-05-12T21:35:48.980" v="528" actId="1076"/>
          <ac:picMkLst>
            <pc:docMk/>
            <pc:sldMk cId="4202271934" sldId="3352"/>
            <ac:picMk id="3" creationId="{00000000-0000-0000-0000-000000000000}"/>
          </ac:picMkLst>
        </pc:picChg>
        <pc:picChg chg="mod">
          <ac:chgData name="Thiago De Andrade Machado" userId="a279747e-36ae-4082-b454-d1d1d3c846a2" providerId="ADAL" clId="{6F6336BC-8319-4A2A-930A-A8C7EB522168}" dt="2025-05-12T21:35:51.005" v="529" actId="1076"/>
          <ac:picMkLst>
            <pc:docMk/>
            <pc:sldMk cId="4202271934" sldId="3352"/>
            <ac:picMk id="5" creationId="{00000000-0000-0000-0000-000000000000}"/>
          </ac:picMkLst>
        </pc:picChg>
      </pc:sldChg>
      <pc:sldChg chg="delSp modSp mod modAnim">
        <pc:chgData name="Thiago De Andrade Machado" userId="a279747e-36ae-4082-b454-d1d1d3c846a2" providerId="ADAL" clId="{6F6336BC-8319-4A2A-930A-A8C7EB522168}" dt="2025-05-13T11:35:51.954" v="1370"/>
        <pc:sldMkLst>
          <pc:docMk/>
          <pc:sldMk cId="3120042428" sldId="3353"/>
        </pc:sldMkLst>
        <pc:spChg chg="mod">
          <ac:chgData name="Thiago De Andrade Machado" userId="a279747e-36ae-4082-b454-d1d1d3c846a2" providerId="ADAL" clId="{6F6336BC-8319-4A2A-930A-A8C7EB522168}" dt="2025-05-12T22:27:08.840" v="812"/>
          <ac:spMkLst>
            <pc:docMk/>
            <pc:sldMk cId="3120042428" sldId="3353"/>
            <ac:spMk id="2" creationId="{00000000-0000-0000-0000-000000000000}"/>
          </ac:spMkLst>
        </pc:spChg>
        <pc:spChg chg="del">
          <ac:chgData name="Thiago De Andrade Machado" userId="a279747e-36ae-4082-b454-d1d1d3c846a2" providerId="ADAL" clId="{6F6336BC-8319-4A2A-930A-A8C7EB522168}" dt="2025-05-12T22:51:39.805" v="1207" actId="478"/>
          <ac:spMkLst>
            <pc:docMk/>
            <pc:sldMk cId="3120042428" sldId="3353"/>
            <ac:spMk id="6" creationId="{B2435677-521B-4232-A23A-9F82A08881B8}"/>
          </ac:spMkLst>
        </pc:spChg>
        <pc:spChg chg="del">
          <ac:chgData name="Thiago De Andrade Machado" userId="a279747e-36ae-4082-b454-d1d1d3c846a2" providerId="ADAL" clId="{6F6336BC-8319-4A2A-930A-A8C7EB522168}" dt="2025-05-12T22:51:39.805" v="1207" actId="478"/>
          <ac:spMkLst>
            <pc:docMk/>
            <pc:sldMk cId="3120042428" sldId="3353"/>
            <ac:spMk id="7" creationId="{3C3F226E-6AB9-4EE7-8CEC-403F9609C3DA}"/>
          </ac:spMkLst>
        </pc:spChg>
        <pc:spChg chg="mod">
          <ac:chgData name="Thiago De Andrade Machado" userId="a279747e-36ae-4082-b454-d1d1d3c846a2" providerId="ADAL" clId="{6F6336BC-8319-4A2A-930A-A8C7EB522168}" dt="2025-05-12T22:31:03.793" v="899" actId="1076"/>
          <ac:spMkLst>
            <pc:docMk/>
            <pc:sldMk cId="3120042428" sldId="3353"/>
            <ac:spMk id="10" creationId="{00000000-0000-0000-0000-000000000000}"/>
          </ac:spMkLst>
        </pc:spChg>
        <pc:spChg chg="mod">
          <ac:chgData name="Thiago De Andrade Machado" userId="a279747e-36ae-4082-b454-d1d1d3c846a2" providerId="ADAL" clId="{6F6336BC-8319-4A2A-930A-A8C7EB522168}" dt="2025-05-12T22:29:20.717" v="839"/>
          <ac:spMkLst>
            <pc:docMk/>
            <pc:sldMk cId="3120042428" sldId="3353"/>
            <ac:spMk id="11"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13"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15"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18" creationId="{00000000-0000-0000-0000-000000000000}"/>
          </ac:spMkLst>
        </pc:spChg>
        <pc:spChg chg="mod">
          <ac:chgData name="Thiago De Andrade Machado" userId="a279747e-36ae-4082-b454-d1d1d3c846a2" providerId="ADAL" clId="{6F6336BC-8319-4A2A-930A-A8C7EB522168}" dt="2025-05-12T22:29:44.153" v="844"/>
          <ac:spMkLst>
            <pc:docMk/>
            <pc:sldMk cId="3120042428" sldId="3353"/>
            <ac:spMk id="20"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21" creationId="{00000000-0000-0000-0000-000000000000}"/>
          </ac:spMkLst>
        </pc:spChg>
        <pc:spChg chg="mod">
          <ac:chgData name="Thiago De Andrade Machado" userId="a279747e-36ae-4082-b454-d1d1d3c846a2" providerId="ADAL" clId="{6F6336BC-8319-4A2A-930A-A8C7EB522168}" dt="2025-05-12T22:27:53.409" v="818"/>
          <ac:spMkLst>
            <pc:docMk/>
            <pc:sldMk cId="3120042428" sldId="3353"/>
            <ac:spMk id="22" creationId="{00000000-0000-0000-0000-000000000000}"/>
          </ac:spMkLst>
        </pc:spChg>
        <pc:spChg chg="mod">
          <ac:chgData name="Thiago De Andrade Machado" userId="a279747e-36ae-4082-b454-d1d1d3c846a2" providerId="ADAL" clId="{6F6336BC-8319-4A2A-930A-A8C7EB522168}" dt="2025-05-12T22:27:21.536" v="814"/>
          <ac:spMkLst>
            <pc:docMk/>
            <pc:sldMk cId="3120042428" sldId="3353"/>
            <ac:spMk id="24" creationId="{00000000-0000-0000-0000-000000000000}"/>
          </ac:spMkLst>
        </pc:spChg>
        <pc:spChg chg="mod">
          <ac:chgData name="Thiago De Andrade Machado" userId="a279747e-36ae-4082-b454-d1d1d3c846a2" providerId="ADAL" clId="{6F6336BC-8319-4A2A-930A-A8C7EB522168}" dt="2025-05-12T22:28:04.411" v="823" actId="20577"/>
          <ac:spMkLst>
            <pc:docMk/>
            <pc:sldMk cId="3120042428" sldId="3353"/>
            <ac:spMk id="26"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0"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1"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2"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3"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4" creationId="{00000000-0000-0000-0000-000000000000}"/>
          </ac:spMkLst>
        </pc:spChg>
        <pc:spChg chg="mod">
          <ac:chgData name="Thiago De Andrade Machado" userId="a279747e-36ae-4082-b454-d1d1d3c846a2" providerId="ADAL" clId="{6F6336BC-8319-4A2A-930A-A8C7EB522168}" dt="2025-05-12T22:31:01.735" v="898" actId="1038"/>
          <ac:spMkLst>
            <pc:docMk/>
            <pc:sldMk cId="3120042428" sldId="3353"/>
            <ac:spMk id="35" creationId="{00000000-0000-0000-0000-000000000000}"/>
          </ac:spMkLst>
        </pc:spChg>
        <pc:spChg chg="mod">
          <ac:chgData name="Thiago De Andrade Machado" userId="a279747e-36ae-4082-b454-d1d1d3c846a2" providerId="ADAL" clId="{6F6336BC-8319-4A2A-930A-A8C7EB522168}" dt="2025-05-12T22:29:35.479" v="843" actId="1076"/>
          <ac:spMkLst>
            <pc:docMk/>
            <pc:sldMk cId="3120042428" sldId="3353"/>
            <ac:spMk id="36" creationId="{00000000-0000-0000-0000-000000000000}"/>
          </ac:spMkLst>
        </pc:spChg>
        <pc:spChg chg="del">
          <ac:chgData name="Thiago De Andrade Machado" userId="a279747e-36ae-4082-b454-d1d1d3c846a2" providerId="ADAL" clId="{6F6336BC-8319-4A2A-930A-A8C7EB522168}" dt="2025-05-12T22:29:28.698" v="840" actId="478"/>
          <ac:spMkLst>
            <pc:docMk/>
            <pc:sldMk cId="3120042428" sldId="3353"/>
            <ac:spMk id="37" creationId="{00000000-0000-0000-0000-000000000000}"/>
          </ac:spMkLst>
        </pc:spChg>
        <pc:picChg chg="del">
          <ac:chgData name="Thiago De Andrade Machado" userId="a279747e-36ae-4082-b454-d1d1d3c846a2" providerId="ADAL" clId="{6F6336BC-8319-4A2A-930A-A8C7EB522168}" dt="2025-05-12T22:51:40.493" v="1208" actId="478"/>
          <ac:picMkLst>
            <pc:docMk/>
            <pc:sldMk cId="3120042428" sldId="3353"/>
            <ac:picMk id="8" creationId="{92BCBF43-D8B8-442B-BD09-E06CB1254C64}"/>
          </ac:picMkLst>
        </pc:picChg>
        <pc:cxnChg chg="mod">
          <ac:chgData name="Thiago De Andrade Machado" userId="a279747e-36ae-4082-b454-d1d1d3c846a2" providerId="ADAL" clId="{6F6336BC-8319-4A2A-930A-A8C7EB522168}" dt="2025-05-12T22:29:20.717" v="839"/>
          <ac:cxnSpMkLst>
            <pc:docMk/>
            <pc:sldMk cId="3120042428" sldId="3353"/>
            <ac:cxnSpMk id="12" creationId="{00000000-0000-0000-0000-000000000000}"/>
          </ac:cxnSpMkLst>
        </pc:cxnChg>
        <pc:cxnChg chg="mod">
          <ac:chgData name="Thiago De Andrade Machado" userId="a279747e-36ae-4082-b454-d1d1d3c846a2" providerId="ADAL" clId="{6F6336BC-8319-4A2A-930A-A8C7EB522168}" dt="2025-05-12T22:29:03.632" v="838" actId="1076"/>
          <ac:cxnSpMkLst>
            <pc:docMk/>
            <pc:sldMk cId="3120042428" sldId="3353"/>
            <ac:cxnSpMk id="16" creationId="{00000000-0000-0000-0000-000000000000}"/>
          </ac:cxnSpMkLst>
        </pc:cxnChg>
        <pc:cxnChg chg="mod">
          <ac:chgData name="Thiago De Andrade Machado" userId="a279747e-36ae-4082-b454-d1d1d3c846a2" providerId="ADAL" clId="{6F6336BC-8319-4A2A-930A-A8C7EB522168}" dt="2025-05-12T22:28:54.792" v="836" actId="20577"/>
          <ac:cxnSpMkLst>
            <pc:docMk/>
            <pc:sldMk cId="3120042428" sldId="3353"/>
            <ac:cxnSpMk id="19" creationId="{00000000-0000-0000-0000-000000000000}"/>
          </ac:cxnSpMkLst>
        </pc:cxnChg>
        <pc:cxnChg chg="mod">
          <ac:chgData name="Thiago De Andrade Machado" userId="a279747e-36ae-4082-b454-d1d1d3c846a2" providerId="ADAL" clId="{6F6336BC-8319-4A2A-930A-A8C7EB522168}" dt="2025-05-12T22:27:53.409" v="818"/>
          <ac:cxnSpMkLst>
            <pc:docMk/>
            <pc:sldMk cId="3120042428" sldId="3353"/>
            <ac:cxnSpMk id="23" creationId="{00000000-0000-0000-0000-000000000000}"/>
          </ac:cxnSpMkLst>
        </pc:cxnChg>
        <pc:cxnChg chg="mod">
          <ac:chgData name="Thiago De Andrade Machado" userId="a279747e-36ae-4082-b454-d1d1d3c846a2" providerId="ADAL" clId="{6F6336BC-8319-4A2A-930A-A8C7EB522168}" dt="2025-05-12T22:27:21.536" v="814"/>
          <ac:cxnSpMkLst>
            <pc:docMk/>
            <pc:sldMk cId="3120042428" sldId="3353"/>
            <ac:cxnSpMk id="25" creationId="{00000000-0000-0000-0000-000000000000}"/>
          </ac:cxnSpMkLst>
        </pc:cxnChg>
        <pc:cxnChg chg="mod">
          <ac:chgData name="Thiago De Andrade Machado" userId="a279747e-36ae-4082-b454-d1d1d3c846a2" providerId="ADAL" clId="{6F6336BC-8319-4A2A-930A-A8C7EB522168}" dt="2025-05-12T22:27:56.786" v="819"/>
          <ac:cxnSpMkLst>
            <pc:docMk/>
            <pc:sldMk cId="3120042428" sldId="3353"/>
            <ac:cxnSpMk id="27" creationId="{00000000-0000-0000-0000-000000000000}"/>
          </ac:cxnSpMkLst>
        </pc:cxnChg>
      </pc:sldChg>
      <pc:sldChg chg="addSp delSp modSp del mod">
        <pc:chgData name="Thiago De Andrade Machado" userId="a279747e-36ae-4082-b454-d1d1d3c846a2" providerId="ADAL" clId="{6F6336BC-8319-4A2A-930A-A8C7EB522168}" dt="2025-05-12T23:00:00.788" v="1260" actId="47"/>
        <pc:sldMkLst>
          <pc:docMk/>
          <pc:sldMk cId="3802146950" sldId="3354"/>
        </pc:sldMkLst>
        <pc:spChg chg="mod">
          <ac:chgData name="Thiago De Andrade Machado" userId="a279747e-36ae-4082-b454-d1d1d3c846a2" providerId="ADAL" clId="{6F6336BC-8319-4A2A-930A-A8C7EB522168}" dt="2025-05-12T21:41:40.178" v="631"/>
          <ac:spMkLst>
            <pc:docMk/>
            <pc:sldMk cId="3802146950" sldId="3354"/>
            <ac:spMk id="2" creationId="{00000000-0000-0000-0000-000000000000}"/>
          </ac:spMkLst>
        </pc:spChg>
        <pc:spChg chg="mod">
          <ac:chgData name="Thiago De Andrade Machado" userId="a279747e-36ae-4082-b454-d1d1d3c846a2" providerId="ADAL" clId="{6F6336BC-8319-4A2A-930A-A8C7EB522168}" dt="2025-05-12T21:42:02.883" v="661" actId="1038"/>
          <ac:spMkLst>
            <pc:docMk/>
            <pc:sldMk cId="3802146950" sldId="3354"/>
            <ac:spMk id="4" creationId="{00000000-0000-0000-0000-000000000000}"/>
          </ac:spMkLst>
        </pc:spChg>
        <pc:spChg chg="mod">
          <ac:chgData name="Thiago De Andrade Machado" userId="a279747e-36ae-4082-b454-d1d1d3c846a2" providerId="ADAL" clId="{6F6336BC-8319-4A2A-930A-A8C7EB522168}" dt="2025-05-12T21:42:02.883" v="661" actId="1038"/>
          <ac:spMkLst>
            <pc:docMk/>
            <pc:sldMk cId="3802146950" sldId="3354"/>
            <ac:spMk id="5" creationId="{00000000-0000-0000-0000-000000000000}"/>
          </ac:spMkLst>
        </pc:spChg>
        <pc:spChg chg="del mod">
          <ac:chgData name="Thiago De Andrade Machado" userId="a279747e-36ae-4082-b454-d1d1d3c846a2" providerId="ADAL" clId="{6F6336BC-8319-4A2A-930A-A8C7EB522168}" dt="2025-05-12T22:56:51.622" v="1226" actId="478"/>
          <ac:spMkLst>
            <pc:docMk/>
            <pc:sldMk cId="3802146950" sldId="3354"/>
            <ac:spMk id="7" creationId="{75E4F3D5-8C69-E6BC-0D69-2FA818690ADE}"/>
          </ac:spMkLst>
        </pc:spChg>
        <pc:spChg chg="mod">
          <ac:chgData name="Thiago De Andrade Machado" userId="a279747e-36ae-4082-b454-d1d1d3c846a2" providerId="ADAL" clId="{6F6336BC-8319-4A2A-930A-A8C7EB522168}" dt="2025-05-12T21:42:02.883" v="661" actId="1038"/>
          <ac:spMkLst>
            <pc:docMk/>
            <pc:sldMk cId="3802146950" sldId="3354"/>
            <ac:spMk id="9" creationId="{568E0708-D90C-1C00-54CC-0AB7C9E8C5B1}"/>
          </ac:spMkLst>
        </pc:spChg>
        <pc:spChg chg="add mod">
          <ac:chgData name="Thiago De Andrade Machado" userId="a279747e-36ae-4082-b454-d1d1d3c846a2" providerId="ADAL" clId="{6F6336BC-8319-4A2A-930A-A8C7EB522168}" dt="2025-05-12T22:57:03.288" v="1234" actId="14100"/>
          <ac:spMkLst>
            <pc:docMk/>
            <pc:sldMk cId="3802146950" sldId="3354"/>
            <ac:spMk id="10" creationId="{C8C383F8-ACBC-5B0E-460C-D739AE8636C4}"/>
          </ac:spMkLst>
        </pc:spChg>
        <pc:picChg chg="mod">
          <ac:chgData name="Thiago De Andrade Machado" userId="a279747e-36ae-4082-b454-d1d1d3c846a2" providerId="ADAL" clId="{6F6336BC-8319-4A2A-930A-A8C7EB522168}" dt="2025-05-12T21:41:47.700" v="634" actId="1076"/>
          <ac:picMkLst>
            <pc:docMk/>
            <pc:sldMk cId="3802146950" sldId="3354"/>
            <ac:picMk id="3" creationId="{00000000-0000-0000-0000-000000000000}"/>
          </ac:picMkLst>
        </pc:picChg>
        <pc:picChg chg="mod">
          <ac:chgData name="Thiago De Andrade Machado" userId="a279747e-36ae-4082-b454-d1d1d3c846a2" providerId="ADAL" clId="{6F6336BC-8319-4A2A-930A-A8C7EB522168}" dt="2025-05-12T21:42:02.883" v="661" actId="1038"/>
          <ac:picMkLst>
            <pc:docMk/>
            <pc:sldMk cId="3802146950" sldId="3354"/>
            <ac:picMk id="6" creationId="{00000000-0000-0000-0000-000000000000}"/>
          </ac:picMkLst>
        </pc:picChg>
        <pc:cxnChg chg="mod">
          <ac:chgData name="Thiago De Andrade Machado" userId="a279747e-36ae-4082-b454-d1d1d3c846a2" providerId="ADAL" clId="{6F6336BC-8319-4A2A-930A-A8C7EB522168}" dt="2025-05-12T21:42:02.883" v="661" actId="1038"/>
          <ac:cxnSpMkLst>
            <pc:docMk/>
            <pc:sldMk cId="3802146950" sldId="3354"/>
            <ac:cxnSpMk id="8" creationId="{00000000-0000-0000-0000-000000000000}"/>
          </ac:cxnSpMkLst>
        </pc:cxnChg>
      </pc:sldChg>
      <pc:sldChg chg="delSp modSp del mod">
        <pc:chgData name="Thiago De Andrade Machado" userId="a279747e-36ae-4082-b454-d1d1d3c846a2" providerId="ADAL" clId="{6F6336BC-8319-4A2A-930A-A8C7EB522168}" dt="2025-05-13T11:27:43.084" v="1290" actId="47"/>
        <pc:sldMkLst>
          <pc:docMk/>
          <pc:sldMk cId="2547131387" sldId="3355"/>
        </pc:sldMkLst>
        <pc:spChg chg="del">
          <ac:chgData name="Thiago De Andrade Machado" userId="a279747e-36ae-4082-b454-d1d1d3c846a2" providerId="ADAL" clId="{6F6336BC-8319-4A2A-930A-A8C7EB522168}" dt="2025-05-12T21:36:32.799" v="536" actId="478"/>
          <ac:spMkLst>
            <pc:docMk/>
            <pc:sldMk cId="2547131387" sldId="3355"/>
            <ac:spMk id="6" creationId="{B2435677-521B-4232-A23A-9F82A08881B8}"/>
          </ac:spMkLst>
        </pc:spChg>
        <pc:spChg chg="del">
          <ac:chgData name="Thiago De Andrade Machado" userId="a279747e-36ae-4082-b454-d1d1d3c846a2" providerId="ADAL" clId="{6F6336BC-8319-4A2A-930A-A8C7EB522168}" dt="2025-05-12T21:36:35.643" v="537" actId="478"/>
          <ac:spMkLst>
            <pc:docMk/>
            <pc:sldMk cId="2547131387" sldId="3355"/>
            <ac:spMk id="7" creationId="{3C3F226E-6AB9-4EE7-8CEC-403F9609C3DA}"/>
          </ac:spMkLst>
        </pc:spChg>
        <pc:spChg chg="mod">
          <ac:chgData name="Thiago De Andrade Machado" userId="a279747e-36ae-4082-b454-d1d1d3c846a2" providerId="ADAL" clId="{6F6336BC-8319-4A2A-930A-A8C7EB522168}" dt="2025-05-12T21:35:00.059" v="519" actId="255"/>
          <ac:spMkLst>
            <pc:docMk/>
            <pc:sldMk cId="2547131387" sldId="3355"/>
            <ac:spMk id="11" creationId="{00000000-0000-0000-0000-000000000000}"/>
          </ac:spMkLst>
        </pc:spChg>
        <pc:picChg chg="del mod">
          <ac:chgData name="Thiago De Andrade Machado" userId="a279747e-36ae-4082-b454-d1d1d3c846a2" providerId="ADAL" clId="{6F6336BC-8319-4A2A-930A-A8C7EB522168}" dt="2025-05-13T11:26:43.318" v="1275" actId="478"/>
          <ac:picMkLst>
            <pc:docMk/>
            <pc:sldMk cId="2547131387" sldId="3355"/>
            <ac:picMk id="4" creationId="{00000000-0000-0000-0000-000000000000}"/>
          </ac:picMkLst>
        </pc:picChg>
        <pc:picChg chg="del">
          <ac:chgData name="Thiago De Andrade Machado" userId="a279747e-36ae-4082-b454-d1d1d3c846a2" providerId="ADAL" clId="{6F6336BC-8319-4A2A-930A-A8C7EB522168}" dt="2025-05-12T21:36:29.920" v="535" actId="478"/>
          <ac:picMkLst>
            <pc:docMk/>
            <pc:sldMk cId="2547131387" sldId="3355"/>
            <ac:picMk id="8" creationId="{92BCBF43-D8B8-442B-BD09-E06CB1254C64}"/>
          </ac:picMkLst>
        </pc:picChg>
        <pc:picChg chg="mod">
          <ac:chgData name="Thiago De Andrade Machado" userId="a279747e-36ae-4082-b454-d1d1d3c846a2" providerId="ADAL" clId="{6F6336BC-8319-4A2A-930A-A8C7EB522168}" dt="2025-05-12T21:34:23.359" v="498" actId="14100"/>
          <ac:picMkLst>
            <pc:docMk/>
            <pc:sldMk cId="2547131387" sldId="3355"/>
            <ac:picMk id="10" creationId="{00000000-0000-0000-0000-000000000000}"/>
          </ac:picMkLst>
        </pc:picChg>
      </pc:sldChg>
      <pc:sldChg chg="modSp mod">
        <pc:chgData name="Thiago De Andrade Machado" userId="a279747e-36ae-4082-b454-d1d1d3c846a2" providerId="ADAL" clId="{6F6336BC-8319-4A2A-930A-A8C7EB522168}" dt="2025-05-12T21:44:49.374" v="691"/>
        <pc:sldMkLst>
          <pc:docMk/>
          <pc:sldMk cId="389017816" sldId="3356"/>
        </pc:sldMkLst>
        <pc:spChg chg="mod">
          <ac:chgData name="Thiago De Andrade Machado" userId="a279747e-36ae-4082-b454-d1d1d3c846a2" providerId="ADAL" clId="{6F6336BC-8319-4A2A-930A-A8C7EB522168}" dt="2025-05-12T21:44:49.374" v="691"/>
          <ac:spMkLst>
            <pc:docMk/>
            <pc:sldMk cId="389017816" sldId="3356"/>
            <ac:spMk id="2" creationId="{00000000-0000-0000-0000-000000000000}"/>
          </ac:spMkLst>
        </pc:spChg>
        <pc:spChg chg="mod">
          <ac:chgData name="Thiago De Andrade Machado" userId="a279747e-36ae-4082-b454-d1d1d3c846a2" providerId="ADAL" clId="{6F6336BC-8319-4A2A-930A-A8C7EB522168}" dt="2025-05-12T21:34:16.693" v="496" actId="1076"/>
          <ac:spMkLst>
            <pc:docMk/>
            <pc:sldMk cId="389017816" sldId="3356"/>
            <ac:spMk id="4" creationId="{00000000-0000-0000-0000-000000000000}"/>
          </ac:spMkLst>
        </pc:spChg>
        <pc:spChg chg="mod">
          <ac:chgData name="Thiago De Andrade Machado" userId="a279747e-36ae-4082-b454-d1d1d3c846a2" providerId="ADAL" clId="{6F6336BC-8319-4A2A-930A-A8C7EB522168}" dt="2025-05-12T21:34:16.693" v="496" actId="1076"/>
          <ac:spMkLst>
            <pc:docMk/>
            <pc:sldMk cId="389017816" sldId="3356"/>
            <ac:spMk id="6" creationId="{00000000-0000-0000-0000-000000000000}"/>
          </ac:spMkLst>
        </pc:spChg>
        <pc:spChg chg="mod">
          <ac:chgData name="Thiago De Andrade Machado" userId="a279747e-36ae-4082-b454-d1d1d3c846a2" providerId="ADAL" clId="{6F6336BC-8319-4A2A-930A-A8C7EB522168}" dt="2025-05-12T21:34:16.693" v="496" actId="1076"/>
          <ac:spMkLst>
            <pc:docMk/>
            <pc:sldMk cId="389017816" sldId="3356"/>
            <ac:spMk id="7" creationId="{00000000-0000-0000-0000-000000000000}"/>
          </ac:spMkLst>
        </pc:spChg>
        <pc:spChg chg="mod">
          <ac:chgData name="Thiago De Andrade Machado" userId="a279747e-36ae-4082-b454-d1d1d3c846a2" providerId="ADAL" clId="{6F6336BC-8319-4A2A-930A-A8C7EB522168}" dt="2025-05-12T21:34:16.693" v="496" actId="1076"/>
          <ac:spMkLst>
            <pc:docMk/>
            <pc:sldMk cId="389017816" sldId="3356"/>
            <ac:spMk id="9" creationId="{00000000-0000-0000-0000-000000000000}"/>
          </ac:spMkLst>
        </pc:spChg>
        <pc:picChg chg="mod">
          <ac:chgData name="Thiago De Andrade Machado" userId="a279747e-36ae-4082-b454-d1d1d3c846a2" providerId="ADAL" clId="{6F6336BC-8319-4A2A-930A-A8C7EB522168}" dt="2025-05-12T21:34:16.693" v="496" actId="1076"/>
          <ac:picMkLst>
            <pc:docMk/>
            <pc:sldMk cId="389017816" sldId="3356"/>
            <ac:picMk id="3" creationId="{00000000-0000-0000-0000-000000000000}"/>
          </ac:picMkLst>
        </pc:picChg>
        <pc:picChg chg="mod">
          <ac:chgData name="Thiago De Andrade Machado" userId="a279747e-36ae-4082-b454-d1d1d3c846a2" providerId="ADAL" clId="{6F6336BC-8319-4A2A-930A-A8C7EB522168}" dt="2025-05-12T21:34:16.693" v="496" actId="1076"/>
          <ac:picMkLst>
            <pc:docMk/>
            <pc:sldMk cId="389017816" sldId="3356"/>
            <ac:picMk id="5" creationId="{00000000-0000-0000-0000-000000000000}"/>
          </ac:picMkLst>
        </pc:picChg>
        <pc:picChg chg="mod">
          <ac:chgData name="Thiago De Andrade Machado" userId="a279747e-36ae-4082-b454-d1d1d3c846a2" providerId="ADAL" clId="{6F6336BC-8319-4A2A-930A-A8C7EB522168}" dt="2025-05-12T21:34:16.693" v="496" actId="1076"/>
          <ac:picMkLst>
            <pc:docMk/>
            <pc:sldMk cId="389017816" sldId="3356"/>
            <ac:picMk id="10" creationId="{00000000-0000-0000-0000-000000000000}"/>
          </ac:picMkLst>
        </pc:picChg>
      </pc:sldChg>
      <pc:sldChg chg="addSp modSp mod">
        <pc:chgData name="Thiago De Andrade Machado" userId="a279747e-36ae-4082-b454-d1d1d3c846a2" providerId="ADAL" clId="{6F6336BC-8319-4A2A-930A-A8C7EB522168}" dt="2025-05-13T11:27:31.431" v="1289" actId="14100"/>
        <pc:sldMkLst>
          <pc:docMk/>
          <pc:sldMk cId="485576002" sldId="3357"/>
        </pc:sldMkLst>
        <pc:spChg chg="mod">
          <ac:chgData name="Thiago De Andrade Machado" userId="a279747e-36ae-4082-b454-d1d1d3c846a2" providerId="ADAL" clId="{6F6336BC-8319-4A2A-930A-A8C7EB522168}" dt="2025-05-13T11:27:04.412" v="1277" actId="404"/>
          <ac:spMkLst>
            <pc:docMk/>
            <pc:sldMk cId="485576002" sldId="3357"/>
            <ac:spMk id="2" creationId="{00000000-0000-0000-0000-000000000000}"/>
          </ac:spMkLst>
        </pc:spChg>
        <pc:spChg chg="mod">
          <ac:chgData name="Thiago De Andrade Machado" userId="a279747e-36ae-4082-b454-d1d1d3c846a2" providerId="ADAL" clId="{6F6336BC-8319-4A2A-930A-A8C7EB522168}" dt="2025-05-13T11:27:09.901" v="1283" actId="1036"/>
          <ac:spMkLst>
            <pc:docMk/>
            <pc:sldMk cId="485576002" sldId="3357"/>
            <ac:spMk id="10" creationId="{00000000-0000-0000-0000-000000000000}"/>
          </ac:spMkLst>
        </pc:spChg>
        <pc:spChg chg="mod">
          <ac:chgData name="Thiago De Andrade Machado" userId="a279747e-36ae-4082-b454-d1d1d3c846a2" providerId="ADAL" clId="{6F6336BC-8319-4A2A-930A-A8C7EB522168}" dt="2025-05-12T21:33:40.536" v="491" actId="1076"/>
          <ac:spMkLst>
            <pc:docMk/>
            <pc:sldMk cId="485576002" sldId="3357"/>
            <ac:spMk id="11" creationId="{00000000-0000-0000-0000-000000000000}"/>
          </ac:spMkLst>
        </pc:spChg>
        <pc:spChg chg="mod">
          <ac:chgData name="Thiago De Andrade Machado" userId="a279747e-36ae-4082-b454-d1d1d3c846a2" providerId="ADAL" clId="{6F6336BC-8319-4A2A-930A-A8C7EB522168}" dt="2025-05-12T21:33:40.536" v="491" actId="1076"/>
          <ac:spMkLst>
            <pc:docMk/>
            <pc:sldMk cId="485576002" sldId="3357"/>
            <ac:spMk id="12" creationId="{00000000-0000-0000-0000-000000000000}"/>
          </ac:spMkLst>
        </pc:spChg>
        <pc:spChg chg="mod">
          <ac:chgData name="Thiago De Andrade Machado" userId="a279747e-36ae-4082-b454-d1d1d3c846a2" providerId="ADAL" clId="{6F6336BC-8319-4A2A-930A-A8C7EB522168}" dt="2025-05-12T21:33:40.536" v="491" actId="1076"/>
          <ac:spMkLst>
            <pc:docMk/>
            <pc:sldMk cId="485576002" sldId="3357"/>
            <ac:spMk id="13" creationId="{00000000-0000-0000-0000-000000000000}"/>
          </ac:spMkLst>
        </pc:spChg>
        <pc:spChg chg="mod">
          <ac:chgData name="Thiago De Andrade Machado" userId="a279747e-36ae-4082-b454-d1d1d3c846a2" providerId="ADAL" clId="{6F6336BC-8319-4A2A-930A-A8C7EB522168}" dt="2025-05-12T21:33:40.536" v="491" actId="1076"/>
          <ac:spMkLst>
            <pc:docMk/>
            <pc:sldMk cId="485576002" sldId="3357"/>
            <ac:spMk id="14" creationId="{00000000-0000-0000-0000-000000000000}"/>
          </ac:spMkLst>
        </pc:spChg>
        <pc:picChg chg="add mod">
          <ac:chgData name="Thiago De Andrade Machado" userId="a279747e-36ae-4082-b454-d1d1d3c846a2" providerId="ADAL" clId="{6F6336BC-8319-4A2A-930A-A8C7EB522168}" dt="2025-05-13T11:27:31.431" v="1289" actId="14100"/>
          <ac:picMkLst>
            <pc:docMk/>
            <pc:sldMk cId="485576002" sldId="3357"/>
            <ac:picMk id="3" creationId="{70290B70-AA4B-B0F8-804E-D55AC3481BCE}"/>
          </ac:picMkLst>
        </pc:picChg>
        <pc:picChg chg="mod">
          <ac:chgData name="Thiago De Andrade Machado" userId="a279747e-36ae-4082-b454-d1d1d3c846a2" providerId="ADAL" clId="{6F6336BC-8319-4A2A-930A-A8C7EB522168}" dt="2025-05-12T21:33:23.360" v="470" actId="1076"/>
          <ac:picMkLst>
            <pc:docMk/>
            <pc:sldMk cId="485576002" sldId="3357"/>
            <ac:picMk id="15" creationId="{00000000-0000-0000-0000-000000000000}"/>
          </ac:picMkLst>
        </pc:picChg>
      </pc:sldChg>
      <pc:sldChg chg="addSp delSp modSp mod">
        <pc:chgData name="Thiago De Andrade Machado" userId="a279747e-36ae-4082-b454-d1d1d3c846a2" providerId="ADAL" clId="{6F6336BC-8319-4A2A-930A-A8C7EB522168}" dt="2025-05-12T22:26:09.432" v="798" actId="1076"/>
        <pc:sldMkLst>
          <pc:docMk/>
          <pc:sldMk cId="521029097" sldId="3359"/>
        </pc:sldMkLst>
        <pc:spChg chg="mod">
          <ac:chgData name="Thiago De Andrade Machado" userId="a279747e-36ae-4082-b454-d1d1d3c846a2" providerId="ADAL" clId="{6F6336BC-8319-4A2A-930A-A8C7EB522168}" dt="2025-05-12T22:26:09.432" v="798" actId="1076"/>
          <ac:spMkLst>
            <pc:docMk/>
            <pc:sldMk cId="521029097" sldId="3359"/>
            <ac:spMk id="3" creationId="{5A2C563D-5DBC-352B-2B05-D1E6DB4216D5}"/>
          </ac:spMkLst>
        </pc:spChg>
        <pc:spChg chg="add mod">
          <ac:chgData name="Thiago De Andrade Machado" userId="a279747e-36ae-4082-b454-d1d1d3c846a2" providerId="ADAL" clId="{6F6336BC-8319-4A2A-930A-A8C7EB522168}" dt="2025-05-12T22:25:58.169" v="795"/>
          <ac:spMkLst>
            <pc:docMk/>
            <pc:sldMk cId="521029097" sldId="3359"/>
            <ac:spMk id="4" creationId="{54F9477A-37D2-AF58-FE37-DF6B68C43D51}"/>
          </ac:spMkLst>
        </pc:spChg>
        <pc:spChg chg="del mod">
          <ac:chgData name="Thiago De Andrade Machado" userId="a279747e-36ae-4082-b454-d1d1d3c846a2" providerId="ADAL" clId="{6F6336BC-8319-4A2A-930A-A8C7EB522168}" dt="2025-05-12T22:26:06.182" v="797" actId="478"/>
          <ac:spMkLst>
            <pc:docMk/>
            <pc:sldMk cId="521029097" sldId="3359"/>
            <ac:spMk id="5" creationId="{CB410F7E-4FF5-748D-171C-E2C345A0BD45}"/>
          </ac:spMkLst>
        </pc:spChg>
        <pc:picChg chg="mod">
          <ac:chgData name="Thiago De Andrade Machado" userId="a279747e-36ae-4082-b454-d1d1d3c846a2" providerId="ADAL" clId="{6F6336BC-8319-4A2A-930A-A8C7EB522168}" dt="2025-05-12T22:20:00.959" v="693" actId="1076"/>
          <ac:picMkLst>
            <pc:docMk/>
            <pc:sldMk cId="521029097" sldId="3359"/>
            <ac:picMk id="2" creationId="{66983479-157D-A6DD-11AB-A70FF404BA7A}"/>
          </ac:picMkLst>
        </pc:picChg>
      </pc:sldChg>
      <pc:sldChg chg="del">
        <pc:chgData name="Thiago De Andrade Machado" userId="a279747e-36ae-4082-b454-d1d1d3c846a2" providerId="ADAL" clId="{6F6336BC-8319-4A2A-930A-A8C7EB522168}" dt="2025-05-12T22:54:29.456" v="1224" actId="47"/>
        <pc:sldMkLst>
          <pc:docMk/>
          <pc:sldMk cId="3230128006" sldId="3361"/>
        </pc:sldMkLst>
      </pc:sldChg>
      <pc:sldChg chg="addSp delSp modSp mod delAnim modAnim">
        <pc:chgData name="Thiago De Andrade Machado" userId="a279747e-36ae-4082-b454-d1d1d3c846a2" providerId="ADAL" clId="{6F6336BC-8319-4A2A-930A-A8C7EB522168}" dt="2025-05-12T23:14:57.596" v="1274" actId="478"/>
        <pc:sldMkLst>
          <pc:docMk/>
          <pc:sldMk cId="3481747022" sldId="3363"/>
        </pc:sldMkLst>
        <pc:spChg chg="del">
          <ac:chgData name="Thiago De Andrade Machado" userId="a279747e-36ae-4082-b454-d1d1d3c846a2" providerId="ADAL" clId="{6F6336BC-8319-4A2A-930A-A8C7EB522168}" dt="2025-05-12T23:14:12.872" v="1271" actId="478"/>
          <ac:spMkLst>
            <pc:docMk/>
            <pc:sldMk cId="3481747022" sldId="3363"/>
            <ac:spMk id="62" creationId="{D277C9F2-9528-BA0A-F857-C2552BE92584}"/>
          </ac:spMkLst>
        </pc:spChg>
        <pc:picChg chg="del mod">
          <ac:chgData name="Thiago De Andrade Machado" userId="a279747e-36ae-4082-b454-d1d1d3c846a2" providerId="ADAL" clId="{6F6336BC-8319-4A2A-930A-A8C7EB522168}" dt="2025-05-12T23:14:57.596" v="1274" actId="478"/>
          <ac:picMkLst>
            <pc:docMk/>
            <pc:sldMk cId="3481747022" sldId="3363"/>
            <ac:picMk id="2" creationId="{CDFAAADB-25A7-1311-BA3A-16116168C34C}"/>
          </ac:picMkLst>
        </pc:picChg>
        <pc:picChg chg="add mod">
          <ac:chgData name="Thiago De Andrade Machado" userId="a279747e-36ae-4082-b454-d1d1d3c846a2" providerId="ADAL" clId="{6F6336BC-8319-4A2A-930A-A8C7EB522168}" dt="2025-05-12T23:14:51.646" v="1273"/>
          <ac:picMkLst>
            <pc:docMk/>
            <pc:sldMk cId="3481747022" sldId="3363"/>
            <ac:picMk id="3" creationId="{429B9D21-E04E-4894-1293-0AAC8093F8F6}"/>
          </ac:picMkLst>
        </pc:picChg>
        <pc:picChg chg="del">
          <ac:chgData name="Thiago De Andrade Machado" userId="a279747e-36ae-4082-b454-d1d1d3c846a2" providerId="ADAL" clId="{6F6336BC-8319-4A2A-930A-A8C7EB522168}" dt="2025-05-12T23:14:13.736" v="1272" actId="478"/>
          <ac:picMkLst>
            <pc:docMk/>
            <pc:sldMk cId="3481747022" sldId="3363"/>
            <ac:picMk id="61" creationId="{25E6B5C3-DDC9-74C9-E1EB-C0FB9177E8BC}"/>
          </ac:picMkLst>
        </pc:picChg>
      </pc:sldChg>
      <pc:sldChg chg="del">
        <pc:chgData name="Thiago De Andrade Machado" userId="a279747e-36ae-4082-b454-d1d1d3c846a2" providerId="ADAL" clId="{6F6336BC-8319-4A2A-930A-A8C7EB522168}" dt="2025-05-12T20:55:27.498" v="0" actId="47"/>
        <pc:sldMkLst>
          <pc:docMk/>
          <pc:sldMk cId="1863944630" sldId="3365"/>
        </pc:sldMkLst>
      </pc:sldChg>
      <pc:sldChg chg="del">
        <pc:chgData name="Thiago De Andrade Machado" userId="a279747e-36ae-4082-b454-d1d1d3c846a2" providerId="ADAL" clId="{6F6336BC-8319-4A2A-930A-A8C7EB522168}" dt="2025-05-12T20:56:08.534" v="3" actId="47"/>
        <pc:sldMkLst>
          <pc:docMk/>
          <pc:sldMk cId="4188884835" sldId="3368"/>
        </pc:sldMkLst>
      </pc:sldChg>
      <pc:sldChg chg="del">
        <pc:chgData name="Thiago De Andrade Machado" userId="a279747e-36ae-4082-b454-d1d1d3c846a2" providerId="ADAL" clId="{6F6336BC-8319-4A2A-930A-A8C7EB522168}" dt="2025-05-12T20:56:48.394" v="4" actId="47"/>
        <pc:sldMkLst>
          <pc:docMk/>
          <pc:sldMk cId="1229414962" sldId="3369"/>
        </pc:sldMkLst>
      </pc:sldChg>
      <pc:sldChg chg="del">
        <pc:chgData name="Thiago De Andrade Machado" userId="a279747e-36ae-4082-b454-d1d1d3c846a2" providerId="ADAL" clId="{6F6336BC-8319-4A2A-930A-A8C7EB522168}" dt="2025-05-12T20:56:48.394" v="4" actId="47"/>
        <pc:sldMkLst>
          <pc:docMk/>
          <pc:sldMk cId="1564558395" sldId="3370"/>
        </pc:sldMkLst>
      </pc:sldChg>
      <pc:sldChg chg="del">
        <pc:chgData name="Thiago De Andrade Machado" userId="a279747e-36ae-4082-b454-d1d1d3c846a2" providerId="ADAL" clId="{6F6336BC-8319-4A2A-930A-A8C7EB522168}" dt="2025-05-12T20:56:48.394" v="4" actId="47"/>
        <pc:sldMkLst>
          <pc:docMk/>
          <pc:sldMk cId="350317147" sldId="3371"/>
        </pc:sldMkLst>
      </pc:sldChg>
      <pc:sldChg chg="del">
        <pc:chgData name="Thiago De Andrade Machado" userId="a279747e-36ae-4082-b454-d1d1d3c846a2" providerId="ADAL" clId="{6F6336BC-8319-4A2A-930A-A8C7EB522168}" dt="2025-05-12T20:57:07.375" v="5" actId="47"/>
        <pc:sldMkLst>
          <pc:docMk/>
          <pc:sldMk cId="3797121290" sldId="9956"/>
        </pc:sldMkLst>
      </pc:sldChg>
      <pc:sldChg chg="del">
        <pc:chgData name="Thiago De Andrade Machado" userId="a279747e-36ae-4082-b454-d1d1d3c846a2" providerId="ADAL" clId="{6F6336BC-8319-4A2A-930A-A8C7EB522168}" dt="2025-05-12T20:56:48.394" v="4" actId="47"/>
        <pc:sldMkLst>
          <pc:docMk/>
          <pc:sldMk cId="2653992000" sldId="2147471332"/>
        </pc:sldMkLst>
      </pc:sldChg>
      <pc:sldChg chg="modNotesTx">
        <pc:chgData name="Thiago De Andrade Machado" userId="a279747e-36ae-4082-b454-d1d1d3c846a2" providerId="ADAL" clId="{6F6336BC-8319-4A2A-930A-A8C7EB522168}" dt="2025-05-12T20:55:59.661" v="2" actId="20577"/>
        <pc:sldMkLst>
          <pc:docMk/>
          <pc:sldMk cId="4227837841" sldId="2147471339"/>
        </pc:sldMkLst>
      </pc:sldChg>
      <pc:sldChg chg="addSp delSp modSp del mod ord modClrScheme chgLayout">
        <pc:chgData name="Thiago De Andrade Machado" userId="a279747e-36ae-4082-b454-d1d1d3c846a2" providerId="ADAL" clId="{6F6336BC-8319-4A2A-930A-A8C7EB522168}" dt="2025-05-12T21:20:05.692" v="307" actId="47"/>
        <pc:sldMkLst>
          <pc:docMk/>
          <pc:sldMk cId="4271312462" sldId="2147471340"/>
        </pc:sldMkLst>
        <pc:spChg chg="mod ord">
          <ac:chgData name="Thiago De Andrade Machado" userId="a279747e-36ae-4082-b454-d1d1d3c846a2" providerId="ADAL" clId="{6F6336BC-8319-4A2A-930A-A8C7EB522168}" dt="2025-05-12T21:07:30.707" v="55" actId="700"/>
          <ac:spMkLst>
            <pc:docMk/>
            <pc:sldMk cId="4271312462" sldId="2147471340"/>
            <ac:spMk id="2" creationId="{7DB77B6F-A6DD-921A-6D61-CFFB0959F8E7}"/>
          </ac:spMkLst>
        </pc:spChg>
        <pc:spChg chg="add del mod ord">
          <ac:chgData name="Thiago De Andrade Machado" userId="a279747e-36ae-4082-b454-d1d1d3c846a2" providerId="ADAL" clId="{6F6336BC-8319-4A2A-930A-A8C7EB522168}" dt="2025-05-12T21:07:30.707" v="55" actId="700"/>
          <ac:spMkLst>
            <pc:docMk/>
            <pc:sldMk cId="4271312462" sldId="2147471340"/>
            <ac:spMk id="3" creationId="{94F651E4-6A2F-E00E-E18E-AF0FEA8F5ADB}"/>
          </ac:spMkLst>
        </pc:spChg>
        <pc:spChg chg="mod ord">
          <ac:chgData name="Thiago De Andrade Machado" userId="a279747e-36ae-4082-b454-d1d1d3c846a2" providerId="ADAL" clId="{6F6336BC-8319-4A2A-930A-A8C7EB522168}" dt="2025-05-12T21:19:52.888" v="306" actId="20577"/>
          <ac:spMkLst>
            <pc:docMk/>
            <pc:sldMk cId="4271312462" sldId="2147471340"/>
            <ac:spMk id="12" creationId="{BB882861-2F80-F59E-189F-0B72B28D8AA0}"/>
          </ac:spMkLst>
        </pc:spChg>
      </pc:sldChg>
      <pc:sldChg chg="addSp modSp del mod modClrScheme chgLayout">
        <pc:chgData name="Thiago De Andrade Machado" userId="a279747e-36ae-4082-b454-d1d1d3c846a2" providerId="ADAL" clId="{6F6336BC-8319-4A2A-930A-A8C7EB522168}" dt="2025-05-12T21:14:12.452" v="240" actId="47"/>
        <pc:sldMkLst>
          <pc:docMk/>
          <pc:sldMk cId="517022490" sldId="2147471341"/>
        </pc:sldMkLst>
        <pc:spChg chg="mod ord">
          <ac:chgData name="Thiago De Andrade Machado" userId="a279747e-36ae-4082-b454-d1d1d3c846a2" providerId="ADAL" clId="{6F6336BC-8319-4A2A-930A-A8C7EB522168}" dt="2025-05-12T21:07:55.107" v="57" actId="27636"/>
          <ac:spMkLst>
            <pc:docMk/>
            <pc:sldMk cId="517022490" sldId="2147471341"/>
            <ac:spMk id="2" creationId="{263D5F2B-D366-FAB1-FC07-F4362FD1B838}"/>
          </ac:spMkLst>
        </pc:spChg>
        <pc:spChg chg="mod ord">
          <ac:chgData name="Thiago De Andrade Machado" userId="a279747e-36ae-4082-b454-d1d1d3c846a2" providerId="ADAL" clId="{6F6336BC-8319-4A2A-930A-A8C7EB522168}" dt="2025-05-12T21:08:17.995" v="58" actId="1076"/>
          <ac:spMkLst>
            <pc:docMk/>
            <pc:sldMk cId="517022490" sldId="2147471341"/>
            <ac:spMk id="3" creationId="{06DD28EF-AE44-5219-032E-B5688EF415CE}"/>
          </ac:spMkLst>
        </pc:spChg>
        <pc:spChg chg="add mod ord">
          <ac:chgData name="Thiago De Andrade Machado" userId="a279747e-36ae-4082-b454-d1d1d3c846a2" providerId="ADAL" clId="{6F6336BC-8319-4A2A-930A-A8C7EB522168}" dt="2025-05-12T21:07:55.085" v="56" actId="700"/>
          <ac:spMkLst>
            <pc:docMk/>
            <pc:sldMk cId="517022490" sldId="2147471341"/>
            <ac:spMk id="4" creationId="{6608B358-5DA8-10DA-A4E0-A5229F3314DC}"/>
          </ac:spMkLst>
        </pc:spChg>
      </pc:sldChg>
      <pc:sldChg chg="addSp delSp modSp mod">
        <pc:chgData name="Thiago De Andrade Machado" userId="a279747e-36ae-4082-b454-d1d1d3c846a2" providerId="ADAL" clId="{6F6336BC-8319-4A2A-930A-A8C7EB522168}" dt="2025-05-13T11:31:12.540" v="1320" actId="20577"/>
        <pc:sldMkLst>
          <pc:docMk/>
          <pc:sldMk cId="3645746507" sldId="2147471342"/>
        </pc:sldMkLst>
        <pc:spChg chg="mod">
          <ac:chgData name="Thiago De Andrade Machado" userId="a279747e-36ae-4082-b454-d1d1d3c846a2" providerId="ADAL" clId="{6F6336BC-8319-4A2A-930A-A8C7EB522168}" dt="2025-05-13T11:31:12.540" v="1320" actId="20577"/>
          <ac:spMkLst>
            <pc:docMk/>
            <pc:sldMk cId="3645746507" sldId="2147471342"/>
            <ac:spMk id="2" creationId="{89223764-714E-D017-9DC5-67D9EEADCE6B}"/>
          </ac:spMkLst>
        </pc:spChg>
        <pc:spChg chg="del">
          <ac:chgData name="Thiago De Andrade Machado" userId="a279747e-36ae-4082-b454-d1d1d3c846a2" providerId="ADAL" clId="{6F6336BC-8319-4A2A-930A-A8C7EB522168}" dt="2025-05-12T22:39:06.123" v="1098" actId="478"/>
          <ac:spMkLst>
            <pc:docMk/>
            <pc:sldMk cId="3645746507" sldId="2147471342"/>
            <ac:spMk id="3" creationId="{2EF46E52-25E4-BE7C-0368-15479FF587C7}"/>
          </ac:spMkLst>
        </pc:spChg>
        <pc:spChg chg="del">
          <ac:chgData name="Thiago De Andrade Machado" userId="a279747e-36ae-4082-b454-d1d1d3c846a2" providerId="ADAL" clId="{6F6336BC-8319-4A2A-930A-A8C7EB522168}" dt="2025-05-12T21:37:15.834" v="546" actId="478"/>
          <ac:spMkLst>
            <pc:docMk/>
            <pc:sldMk cId="3645746507" sldId="2147471342"/>
            <ac:spMk id="5" creationId="{698F40B7-5844-A37E-3691-591624CCB726}"/>
          </ac:spMkLst>
        </pc:spChg>
        <pc:spChg chg="del">
          <ac:chgData name="Thiago De Andrade Machado" userId="a279747e-36ae-4082-b454-d1d1d3c846a2" providerId="ADAL" clId="{6F6336BC-8319-4A2A-930A-A8C7EB522168}" dt="2025-05-12T21:37:15.834" v="546" actId="478"/>
          <ac:spMkLst>
            <pc:docMk/>
            <pc:sldMk cId="3645746507" sldId="2147471342"/>
            <ac:spMk id="6" creationId="{52DE4EDF-1D94-02F8-5F0E-901DDFD08A6E}"/>
          </ac:spMkLst>
        </pc:spChg>
        <pc:picChg chg="del">
          <ac:chgData name="Thiago De Andrade Machado" userId="a279747e-36ae-4082-b454-d1d1d3c846a2" providerId="ADAL" clId="{6F6336BC-8319-4A2A-930A-A8C7EB522168}" dt="2025-05-12T21:37:15.834" v="546" actId="478"/>
          <ac:picMkLst>
            <pc:docMk/>
            <pc:sldMk cId="3645746507" sldId="2147471342"/>
            <ac:picMk id="7" creationId="{E281D250-3D8C-4DB5-7036-378F8F265DDB}"/>
          </ac:picMkLst>
        </pc:picChg>
        <pc:picChg chg="add mod">
          <ac:chgData name="Thiago De Andrade Machado" userId="a279747e-36ae-4082-b454-d1d1d3c846a2" providerId="ADAL" clId="{6F6336BC-8319-4A2A-930A-A8C7EB522168}" dt="2025-05-12T22:39:13.146" v="1101" actId="1076"/>
          <ac:picMkLst>
            <pc:docMk/>
            <pc:sldMk cId="3645746507" sldId="2147471342"/>
            <ac:picMk id="1026" creationId="{191B9766-8162-13CE-2013-A61F76A12306}"/>
          </ac:picMkLst>
        </pc:picChg>
      </pc:sldChg>
      <pc:sldChg chg="addSp delSp modSp new mod">
        <pc:chgData name="Thiago De Andrade Machado" userId="a279747e-36ae-4082-b454-d1d1d3c846a2" providerId="ADAL" clId="{6F6336BC-8319-4A2A-930A-A8C7EB522168}" dt="2025-05-12T22:47:06.262" v="1147" actId="1076"/>
        <pc:sldMkLst>
          <pc:docMk/>
          <pc:sldMk cId="2272270844" sldId="2147471343"/>
        </pc:sldMkLst>
        <pc:spChg chg="del">
          <ac:chgData name="Thiago De Andrade Machado" userId="a279747e-36ae-4082-b454-d1d1d3c846a2" providerId="ADAL" clId="{6F6336BC-8319-4A2A-930A-A8C7EB522168}" dt="2025-05-12T22:40:45.346" v="1102" actId="22"/>
          <ac:spMkLst>
            <pc:docMk/>
            <pc:sldMk cId="2272270844" sldId="2147471343"/>
            <ac:spMk id="2" creationId="{250663BA-9372-7075-6671-989F0DBB8C1D}"/>
          </ac:spMkLst>
        </pc:spChg>
        <pc:spChg chg="del">
          <ac:chgData name="Thiago De Andrade Machado" userId="a279747e-36ae-4082-b454-d1d1d3c846a2" providerId="ADAL" clId="{6F6336BC-8319-4A2A-930A-A8C7EB522168}" dt="2025-05-12T21:14:02.847" v="238" actId="931"/>
          <ac:spMkLst>
            <pc:docMk/>
            <pc:sldMk cId="2272270844" sldId="2147471343"/>
            <ac:spMk id="3" creationId="{D346ABE6-C112-A38B-CBF9-584B517D6901}"/>
          </ac:spMkLst>
        </pc:spChg>
        <pc:spChg chg="del">
          <ac:chgData name="Thiago De Andrade Machado" userId="a279747e-36ae-4082-b454-d1d1d3c846a2" providerId="ADAL" clId="{6F6336BC-8319-4A2A-930A-A8C7EB522168}" dt="2025-05-12T22:45:00.138" v="1123"/>
          <ac:spMkLst>
            <pc:docMk/>
            <pc:sldMk cId="2272270844" sldId="2147471343"/>
            <ac:spMk id="4" creationId="{7D43EE76-CDE1-7A5A-488F-A1624D3D0AEB}"/>
          </ac:spMkLst>
        </pc:spChg>
        <pc:spChg chg="mod">
          <ac:chgData name="Thiago De Andrade Machado" userId="a279747e-36ae-4082-b454-d1d1d3c846a2" providerId="ADAL" clId="{6F6336BC-8319-4A2A-930A-A8C7EB522168}" dt="2025-05-12T21:10:01.053" v="76"/>
          <ac:spMkLst>
            <pc:docMk/>
            <pc:sldMk cId="2272270844" sldId="2147471343"/>
            <ac:spMk id="5" creationId="{3F39CACD-97A2-E21E-4274-7233527DF34C}"/>
          </ac:spMkLst>
        </pc:spChg>
        <pc:spChg chg="mod">
          <ac:chgData name="Thiago De Andrade Machado" userId="a279747e-36ae-4082-b454-d1d1d3c846a2" providerId="ADAL" clId="{6F6336BC-8319-4A2A-930A-A8C7EB522168}" dt="2025-05-12T21:12:47.588" v="232" actId="20577"/>
          <ac:spMkLst>
            <pc:docMk/>
            <pc:sldMk cId="2272270844" sldId="2147471343"/>
            <ac:spMk id="6" creationId="{3D17F456-2E18-4F46-A11D-68C3CC162CA3}"/>
          </ac:spMkLst>
        </pc:spChg>
        <pc:spChg chg="mod">
          <ac:chgData name="Thiago De Andrade Machado" userId="a279747e-36ae-4082-b454-d1d1d3c846a2" providerId="ADAL" clId="{6F6336BC-8319-4A2A-930A-A8C7EB522168}" dt="2025-05-12T21:10:01.053" v="76"/>
          <ac:spMkLst>
            <pc:docMk/>
            <pc:sldMk cId="2272270844" sldId="2147471343"/>
            <ac:spMk id="7" creationId="{B5C91493-2AB7-6E34-9F59-16B6A0563F3C}"/>
          </ac:spMkLst>
        </pc:spChg>
        <pc:spChg chg="mod">
          <ac:chgData name="Thiago De Andrade Machado" userId="a279747e-36ae-4082-b454-d1d1d3c846a2" providerId="ADAL" clId="{6F6336BC-8319-4A2A-930A-A8C7EB522168}" dt="2025-05-12T21:12:56.508" v="237" actId="20577"/>
          <ac:spMkLst>
            <pc:docMk/>
            <pc:sldMk cId="2272270844" sldId="2147471343"/>
            <ac:spMk id="8" creationId="{4977A451-FC1A-C879-1CFB-7238A2A58766}"/>
          </ac:spMkLst>
        </pc:spChg>
        <pc:spChg chg="mod">
          <ac:chgData name="Thiago De Andrade Machado" userId="a279747e-36ae-4082-b454-d1d1d3c846a2" providerId="ADAL" clId="{6F6336BC-8319-4A2A-930A-A8C7EB522168}" dt="2025-05-12T21:10:01.053" v="76"/>
          <ac:spMkLst>
            <pc:docMk/>
            <pc:sldMk cId="2272270844" sldId="2147471343"/>
            <ac:spMk id="9" creationId="{77E5E765-C5FF-F9F1-DCBD-BD5DC674A33F}"/>
          </ac:spMkLst>
        </pc:spChg>
        <pc:spChg chg="mod">
          <ac:chgData name="Thiago De Andrade Machado" userId="a279747e-36ae-4082-b454-d1d1d3c846a2" providerId="ADAL" clId="{6F6336BC-8319-4A2A-930A-A8C7EB522168}" dt="2025-05-12T22:46:41.604" v="1143" actId="113"/>
          <ac:spMkLst>
            <pc:docMk/>
            <pc:sldMk cId="2272270844" sldId="2147471343"/>
            <ac:spMk id="10" creationId="{6141363B-CB13-0AC2-431C-9A59B5C59025}"/>
          </ac:spMkLst>
        </pc:spChg>
        <pc:spChg chg="add del mod">
          <ac:chgData name="Thiago De Andrade Machado" userId="a279747e-36ae-4082-b454-d1d1d3c846a2" providerId="ADAL" clId="{6F6336BC-8319-4A2A-930A-A8C7EB522168}" dt="2025-05-12T22:42:43.359" v="1117"/>
          <ac:spMkLst>
            <pc:docMk/>
            <pc:sldMk cId="2272270844" sldId="2147471343"/>
            <ac:spMk id="18" creationId="{8B5F2EC6-6372-6B8A-3819-CAF838B743BF}"/>
          </ac:spMkLst>
        </pc:spChg>
        <pc:picChg chg="add mod">
          <ac:chgData name="Thiago De Andrade Machado" userId="a279747e-36ae-4082-b454-d1d1d3c846a2" providerId="ADAL" clId="{6F6336BC-8319-4A2A-930A-A8C7EB522168}" dt="2025-05-12T22:47:06.262" v="1147" actId="1076"/>
          <ac:picMkLst>
            <pc:docMk/>
            <pc:sldMk cId="2272270844" sldId="2147471343"/>
            <ac:picMk id="11" creationId="{7017F412-D5AB-3958-EA0D-7FFF4DE556B2}"/>
          </ac:picMkLst>
        </pc:picChg>
        <pc:picChg chg="add mod">
          <ac:chgData name="Thiago De Andrade Machado" userId="a279747e-36ae-4082-b454-d1d1d3c846a2" providerId="ADAL" clId="{6F6336BC-8319-4A2A-930A-A8C7EB522168}" dt="2025-05-12T22:47:03.404" v="1146" actId="1076"/>
          <ac:picMkLst>
            <pc:docMk/>
            <pc:sldMk cId="2272270844" sldId="2147471343"/>
            <ac:picMk id="12" creationId="{61D3F4EA-8F94-E393-DA11-D783E7E9B614}"/>
          </ac:picMkLst>
        </pc:picChg>
        <pc:picChg chg="add mod">
          <ac:chgData name="Thiago De Andrade Machado" userId="a279747e-36ae-4082-b454-d1d1d3c846a2" providerId="ADAL" clId="{6F6336BC-8319-4A2A-930A-A8C7EB522168}" dt="2025-05-12T22:47:00.973" v="1145" actId="1076"/>
          <ac:picMkLst>
            <pc:docMk/>
            <pc:sldMk cId="2272270844" sldId="2147471343"/>
            <ac:picMk id="13" creationId="{88332BA1-6922-42C6-0F3B-A42D71B107CD}"/>
          </ac:picMkLst>
        </pc:picChg>
        <pc:picChg chg="add mod modCrop">
          <ac:chgData name="Thiago De Andrade Machado" userId="a279747e-36ae-4082-b454-d1d1d3c846a2" providerId="ADAL" clId="{6F6336BC-8319-4A2A-930A-A8C7EB522168}" dt="2025-05-12T22:46:54.442" v="1144" actId="14100"/>
          <ac:picMkLst>
            <pc:docMk/>
            <pc:sldMk cId="2272270844" sldId="2147471343"/>
            <ac:picMk id="15" creationId="{72A25725-B223-A22C-60CF-A2F9BC110110}"/>
          </ac:picMkLst>
        </pc:picChg>
        <pc:picChg chg="add del mod ord">
          <ac:chgData name="Thiago De Andrade Machado" userId="a279747e-36ae-4082-b454-d1d1d3c846a2" providerId="ADAL" clId="{6F6336BC-8319-4A2A-930A-A8C7EB522168}" dt="2025-05-12T22:42:30.633" v="1114" actId="478"/>
          <ac:picMkLst>
            <pc:docMk/>
            <pc:sldMk cId="2272270844" sldId="2147471343"/>
            <ac:picMk id="17" creationId="{7830782F-B996-395A-BBD1-FCE6D66074F9}"/>
          </ac:picMkLst>
        </pc:picChg>
        <pc:picChg chg="add del mod">
          <ac:chgData name="Thiago De Andrade Machado" userId="a279747e-36ae-4082-b454-d1d1d3c846a2" providerId="ADAL" clId="{6F6336BC-8319-4A2A-930A-A8C7EB522168}" dt="2025-05-12T22:42:32.823" v="1116" actId="478"/>
          <ac:picMkLst>
            <pc:docMk/>
            <pc:sldMk cId="2272270844" sldId="2147471343"/>
            <ac:picMk id="2050" creationId="{3D0C36FF-0EC9-AF08-7C75-608C21F8F8C4}"/>
          </ac:picMkLst>
        </pc:picChg>
        <pc:picChg chg="add del mod">
          <ac:chgData name="Thiago De Andrade Machado" userId="a279747e-36ae-4082-b454-d1d1d3c846a2" providerId="ADAL" clId="{6F6336BC-8319-4A2A-930A-A8C7EB522168}" dt="2025-05-12T22:42:30.633" v="1114" actId="478"/>
          <ac:picMkLst>
            <pc:docMk/>
            <pc:sldMk cId="2272270844" sldId="2147471343"/>
            <ac:picMk id="2052" creationId="{624A023D-91EA-BF8D-D4FC-EE01239321FF}"/>
          </ac:picMkLst>
        </pc:picChg>
        <pc:picChg chg="add mod">
          <ac:chgData name="Thiago De Andrade Machado" userId="a279747e-36ae-4082-b454-d1d1d3c846a2" providerId="ADAL" clId="{6F6336BC-8319-4A2A-930A-A8C7EB522168}" dt="2025-05-12T22:46:14.190" v="1136" actId="14100"/>
          <ac:picMkLst>
            <pc:docMk/>
            <pc:sldMk cId="2272270844" sldId="2147471343"/>
            <ac:picMk id="2054" creationId="{50896B03-3381-0A2E-9348-1E61FEC27040}"/>
          </ac:picMkLst>
        </pc:picChg>
        <pc:picChg chg="add mod">
          <ac:chgData name="Thiago De Andrade Machado" userId="a279747e-36ae-4082-b454-d1d1d3c846a2" providerId="ADAL" clId="{6F6336BC-8319-4A2A-930A-A8C7EB522168}" dt="2025-05-12T22:45:43.427" v="1129" actId="14100"/>
          <ac:picMkLst>
            <pc:docMk/>
            <pc:sldMk cId="2272270844" sldId="2147471343"/>
            <ac:picMk id="2056" creationId="{3F91ADD3-7137-7DA3-FB7D-6E4AF9C34B2D}"/>
          </ac:picMkLst>
        </pc:picChg>
      </pc:sldChg>
      <pc:sldChg chg="new">
        <pc:chgData name="Thiago De Andrade Machado" userId="a279747e-36ae-4082-b454-d1d1d3c846a2" providerId="ADAL" clId="{6F6336BC-8319-4A2A-930A-A8C7EB522168}" dt="2025-05-12T21:14:41.593" v="241" actId="680"/>
        <pc:sldMkLst>
          <pc:docMk/>
          <pc:sldMk cId="3740873587" sldId="2147471344"/>
        </pc:sldMkLst>
      </pc:sldChg>
      <pc:sldChg chg="addSp delSp modSp new mod ord">
        <pc:chgData name="Thiago De Andrade Machado" userId="a279747e-36ae-4082-b454-d1d1d3c846a2" providerId="ADAL" clId="{6F6336BC-8319-4A2A-930A-A8C7EB522168}" dt="2025-05-12T21:20:40.311" v="311"/>
        <pc:sldMkLst>
          <pc:docMk/>
          <pc:sldMk cId="3780291244" sldId="2147471345"/>
        </pc:sldMkLst>
        <pc:spChg chg="del">
          <ac:chgData name="Thiago De Andrade Machado" userId="a279747e-36ae-4082-b454-d1d1d3c846a2" providerId="ADAL" clId="{6F6336BC-8319-4A2A-930A-A8C7EB522168}" dt="2025-05-12T21:15:04.088" v="245"/>
          <ac:spMkLst>
            <pc:docMk/>
            <pc:sldMk cId="3780291244" sldId="2147471345"/>
            <ac:spMk id="2" creationId="{F06B2956-33E4-5C51-FBAD-0B650DD43DFD}"/>
          </ac:spMkLst>
        </pc:spChg>
        <pc:spChg chg="mod">
          <ac:chgData name="Thiago De Andrade Machado" userId="a279747e-36ae-4082-b454-d1d1d3c846a2" providerId="ADAL" clId="{6F6336BC-8319-4A2A-930A-A8C7EB522168}" dt="2025-05-12T21:16:42.795" v="281" actId="20577"/>
          <ac:spMkLst>
            <pc:docMk/>
            <pc:sldMk cId="3780291244" sldId="2147471345"/>
            <ac:spMk id="3" creationId="{141BA8A4-4070-F24F-FF3A-48992BD17F7E}"/>
          </ac:spMkLst>
        </pc:spChg>
        <pc:spChg chg="mod">
          <ac:chgData name="Thiago De Andrade Machado" userId="a279747e-36ae-4082-b454-d1d1d3c846a2" providerId="ADAL" clId="{6F6336BC-8319-4A2A-930A-A8C7EB522168}" dt="2025-05-12T21:17:34.744" v="284"/>
          <ac:spMkLst>
            <pc:docMk/>
            <pc:sldMk cId="3780291244" sldId="2147471345"/>
            <ac:spMk id="4" creationId="{04A2BDEB-DDE1-17AF-2E84-77C7DBC0BE11}"/>
          </ac:spMkLst>
        </pc:spChg>
        <pc:spChg chg="add del mod">
          <ac:chgData name="Thiago De Andrade Machado" userId="a279747e-36ae-4082-b454-d1d1d3c846a2" providerId="ADAL" clId="{6F6336BC-8319-4A2A-930A-A8C7EB522168}" dt="2025-05-12T21:15:26.707" v="251"/>
          <ac:spMkLst>
            <pc:docMk/>
            <pc:sldMk cId="3780291244" sldId="2147471345"/>
            <ac:spMk id="7" creationId="{46B40F34-E473-8B4E-9B06-27E335002D2A}"/>
          </ac:spMkLst>
        </pc:spChg>
        <pc:picChg chg="add del mod">
          <ac:chgData name="Thiago De Andrade Machado" userId="a279747e-36ae-4082-b454-d1d1d3c846a2" providerId="ADAL" clId="{6F6336BC-8319-4A2A-930A-A8C7EB522168}" dt="2025-05-12T21:15:10.172" v="246" actId="478"/>
          <ac:picMkLst>
            <pc:docMk/>
            <pc:sldMk cId="3780291244" sldId="2147471345"/>
            <ac:picMk id="5" creationId="{F3C5F88D-89C9-2387-33C8-F969817D44BA}"/>
          </ac:picMkLst>
        </pc:picChg>
        <pc:picChg chg="add del mod">
          <ac:chgData name="Thiago De Andrade Machado" userId="a279747e-36ae-4082-b454-d1d1d3c846a2" providerId="ADAL" clId="{6F6336BC-8319-4A2A-930A-A8C7EB522168}" dt="2025-05-12T21:15:17.576" v="250" actId="478"/>
          <ac:picMkLst>
            <pc:docMk/>
            <pc:sldMk cId="3780291244" sldId="2147471345"/>
            <ac:picMk id="8" creationId="{6033C6FC-E58A-134C-B4A9-4B57B65C3BB2}"/>
          </ac:picMkLst>
        </pc:picChg>
        <pc:picChg chg="add mod">
          <ac:chgData name="Thiago De Andrade Machado" userId="a279747e-36ae-4082-b454-d1d1d3c846a2" providerId="ADAL" clId="{6F6336BC-8319-4A2A-930A-A8C7EB522168}" dt="2025-05-12T21:18:02.781" v="291" actId="1038"/>
          <ac:picMkLst>
            <pc:docMk/>
            <pc:sldMk cId="3780291244" sldId="2147471345"/>
            <ac:picMk id="9" creationId="{4FF7EF0F-355D-DF6D-F9E4-D96B02AF5846}"/>
          </ac:picMkLst>
        </pc:picChg>
      </pc:sldChg>
      <pc:sldChg chg="new ord">
        <pc:chgData name="Thiago De Andrade Machado" userId="a279747e-36ae-4082-b454-d1d1d3c846a2" providerId="ADAL" clId="{6F6336BC-8319-4A2A-930A-A8C7EB522168}" dt="2025-05-12T21:18:31.891" v="294"/>
        <pc:sldMkLst>
          <pc:docMk/>
          <pc:sldMk cId="3314719423" sldId="2147471346"/>
        </pc:sldMkLst>
      </pc:sldChg>
      <pc:sldChg chg="modSp new mod">
        <pc:chgData name="Thiago De Andrade Machado" userId="a279747e-36ae-4082-b454-d1d1d3c846a2" providerId="ADAL" clId="{6F6336BC-8319-4A2A-930A-A8C7EB522168}" dt="2025-05-13T11:32:57.609" v="1335"/>
        <pc:sldMkLst>
          <pc:docMk/>
          <pc:sldMk cId="1922355181" sldId="2147471347"/>
        </pc:sldMkLst>
        <pc:spChg chg="mod">
          <ac:chgData name="Thiago De Andrade Machado" userId="a279747e-36ae-4082-b454-d1d1d3c846a2" providerId="ADAL" clId="{6F6336BC-8319-4A2A-930A-A8C7EB522168}" dt="2025-05-13T11:32:57.609" v="1335"/>
          <ac:spMkLst>
            <pc:docMk/>
            <pc:sldMk cId="1922355181" sldId="2147471347"/>
            <ac:spMk id="2" creationId="{3B49E39E-2303-0A65-EBAF-D80C09A8ACBA}"/>
          </ac:spMkLst>
        </pc:spChg>
        <pc:spChg chg="mod">
          <ac:chgData name="Thiago De Andrade Machado" userId="a279747e-36ae-4082-b454-d1d1d3c846a2" providerId="ADAL" clId="{6F6336BC-8319-4A2A-930A-A8C7EB522168}" dt="2025-05-12T21:19:47.279" v="304" actId="20577"/>
          <ac:spMkLst>
            <pc:docMk/>
            <pc:sldMk cId="1922355181" sldId="2147471347"/>
            <ac:spMk id="3" creationId="{D9B3A588-0C63-1388-BA2A-F9A6A158E6E8}"/>
          </ac:spMkLst>
        </pc:spChg>
      </pc:sldChg>
      <pc:sldChg chg="modSp new mod">
        <pc:chgData name="Thiago De Andrade Machado" userId="a279747e-36ae-4082-b454-d1d1d3c846a2" providerId="ADAL" clId="{6F6336BC-8319-4A2A-930A-A8C7EB522168}" dt="2025-05-13T11:33:15.726" v="1337" actId="14100"/>
        <pc:sldMkLst>
          <pc:docMk/>
          <pc:sldMk cId="292590583" sldId="2147471348"/>
        </pc:sldMkLst>
        <pc:spChg chg="mod">
          <ac:chgData name="Thiago De Andrade Machado" userId="a279747e-36ae-4082-b454-d1d1d3c846a2" providerId="ADAL" clId="{6F6336BC-8319-4A2A-930A-A8C7EB522168}" dt="2025-05-13T11:33:15.726" v="1337" actId="14100"/>
          <ac:spMkLst>
            <pc:docMk/>
            <pc:sldMk cId="292590583" sldId="2147471348"/>
            <ac:spMk id="2" creationId="{DDA1101B-AABB-C17D-7545-AC6A421179DC}"/>
          </ac:spMkLst>
        </pc:spChg>
        <pc:spChg chg="mod">
          <ac:chgData name="Thiago De Andrade Machado" userId="a279747e-36ae-4082-b454-d1d1d3c846a2" providerId="ADAL" clId="{6F6336BC-8319-4A2A-930A-A8C7EB522168}" dt="2025-05-12T21:21:32.621" v="324" actId="20577"/>
          <ac:spMkLst>
            <pc:docMk/>
            <pc:sldMk cId="292590583" sldId="2147471348"/>
            <ac:spMk id="3" creationId="{0324D924-CA59-E33A-5350-DEE2EA424AC3}"/>
          </ac:spMkLst>
        </pc:spChg>
      </pc:sldChg>
      <pc:sldChg chg="addSp delSp modSp new mod">
        <pc:chgData name="Thiago De Andrade Machado" userId="a279747e-36ae-4082-b454-d1d1d3c846a2" providerId="ADAL" clId="{6F6336BC-8319-4A2A-930A-A8C7EB522168}" dt="2025-05-12T22:59:57.379" v="1259" actId="208"/>
        <pc:sldMkLst>
          <pc:docMk/>
          <pc:sldMk cId="3394767919" sldId="2147471349"/>
        </pc:sldMkLst>
        <pc:spChg chg="del">
          <ac:chgData name="Thiago De Andrade Machado" userId="a279747e-36ae-4082-b454-d1d1d3c846a2" providerId="ADAL" clId="{6F6336BC-8319-4A2A-930A-A8C7EB522168}" dt="2025-05-12T22:58:18.340" v="1238" actId="478"/>
          <ac:spMkLst>
            <pc:docMk/>
            <pc:sldMk cId="3394767919" sldId="2147471349"/>
            <ac:spMk id="2" creationId="{6E94C7F9-0C9C-89E6-D7C8-848FB46EA03B}"/>
          </ac:spMkLst>
        </pc:spChg>
        <pc:spChg chg="mod">
          <ac:chgData name="Thiago De Andrade Machado" userId="a279747e-36ae-4082-b454-d1d1d3c846a2" providerId="ADAL" clId="{6F6336BC-8319-4A2A-930A-A8C7EB522168}" dt="2025-05-12T22:58:14.438" v="1237" actId="20577"/>
          <ac:spMkLst>
            <pc:docMk/>
            <pc:sldMk cId="3394767919" sldId="2147471349"/>
            <ac:spMk id="3" creationId="{F6F5BDB5-7940-F053-9C01-DF05D019B111}"/>
          </ac:spMkLst>
        </pc:spChg>
        <pc:spChg chg="add mod">
          <ac:chgData name="Thiago De Andrade Machado" userId="a279747e-36ae-4082-b454-d1d1d3c846a2" providerId="ADAL" clId="{6F6336BC-8319-4A2A-930A-A8C7EB522168}" dt="2025-05-12T22:58:28.766" v="1240"/>
          <ac:spMkLst>
            <pc:docMk/>
            <pc:sldMk cId="3394767919" sldId="2147471349"/>
            <ac:spMk id="7" creationId="{BD0F39B0-F24B-8C14-BBEA-02BE6F0051C8}"/>
          </ac:spMkLst>
        </pc:spChg>
        <pc:spChg chg="add mod">
          <ac:chgData name="Thiago De Andrade Machado" userId="a279747e-36ae-4082-b454-d1d1d3c846a2" providerId="ADAL" clId="{6F6336BC-8319-4A2A-930A-A8C7EB522168}" dt="2025-05-12T22:58:28.766" v="1240"/>
          <ac:spMkLst>
            <pc:docMk/>
            <pc:sldMk cId="3394767919" sldId="2147471349"/>
            <ac:spMk id="8" creationId="{F22BA3D5-B0F8-7E1D-D05B-F468193F17B7}"/>
          </ac:spMkLst>
        </pc:spChg>
        <pc:spChg chg="add del mod">
          <ac:chgData name="Thiago De Andrade Machado" userId="a279747e-36ae-4082-b454-d1d1d3c846a2" providerId="ADAL" clId="{6F6336BC-8319-4A2A-930A-A8C7EB522168}" dt="2025-05-12T22:58:48.708" v="1241" actId="478"/>
          <ac:spMkLst>
            <pc:docMk/>
            <pc:sldMk cId="3394767919" sldId="2147471349"/>
            <ac:spMk id="9" creationId="{683BB460-BD4D-3722-4C9F-9DAE116F54CA}"/>
          </ac:spMkLst>
        </pc:spChg>
        <pc:spChg chg="add mod">
          <ac:chgData name="Thiago De Andrade Machado" userId="a279747e-36ae-4082-b454-d1d1d3c846a2" providerId="ADAL" clId="{6F6336BC-8319-4A2A-930A-A8C7EB522168}" dt="2025-05-12T22:59:57.379" v="1259" actId="208"/>
          <ac:spMkLst>
            <pc:docMk/>
            <pc:sldMk cId="3394767919" sldId="2147471349"/>
            <ac:spMk id="10" creationId="{004AB8C8-7215-0662-F016-3ED23B2BF83D}"/>
          </ac:spMkLst>
        </pc:spChg>
        <pc:spChg chg="add mod ord">
          <ac:chgData name="Thiago De Andrade Machado" userId="a279747e-36ae-4082-b454-d1d1d3c846a2" providerId="ADAL" clId="{6F6336BC-8319-4A2A-930A-A8C7EB522168}" dt="2025-05-12T22:59:34.431" v="1257" actId="2085"/>
          <ac:spMkLst>
            <pc:docMk/>
            <pc:sldMk cId="3394767919" sldId="2147471349"/>
            <ac:spMk id="11" creationId="{EBA9D1B1-8BE9-27FB-DAB3-95DAC15DC99E}"/>
          </ac:spMkLst>
        </pc:spChg>
        <pc:spChg chg="add mod">
          <ac:chgData name="Thiago De Andrade Machado" userId="a279747e-36ae-4082-b454-d1d1d3c846a2" providerId="ADAL" clId="{6F6336BC-8319-4A2A-930A-A8C7EB522168}" dt="2025-05-12T22:59:31.618" v="1256" actId="2085"/>
          <ac:spMkLst>
            <pc:docMk/>
            <pc:sldMk cId="3394767919" sldId="2147471349"/>
            <ac:spMk id="12" creationId="{AA984CEA-6886-0937-33EF-D2B6C77CA495}"/>
          </ac:spMkLst>
        </pc:spChg>
        <pc:picChg chg="add mod">
          <ac:chgData name="Thiago De Andrade Machado" userId="a279747e-36ae-4082-b454-d1d1d3c846a2" providerId="ADAL" clId="{6F6336BC-8319-4A2A-930A-A8C7EB522168}" dt="2025-05-12T22:58:21.802" v="1239"/>
          <ac:picMkLst>
            <pc:docMk/>
            <pc:sldMk cId="3394767919" sldId="2147471349"/>
            <ac:picMk id="4" creationId="{E972DADA-5575-57AA-106E-BA078A4663EA}"/>
          </ac:picMkLst>
        </pc:picChg>
        <pc:picChg chg="add mod">
          <ac:chgData name="Thiago De Andrade Machado" userId="a279747e-36ae-4082-b454-d1d1d3c846a2" providerId="ADAL" clId="{6F6336BC-8319-4A2A-930A-A8C7EB522168}" dt="2025-05-12T22:58:28.766" v="1240"/>
          <ac:picMkLst>
            <pc:docMk/>
            <pc:sldMk cId="3394767919" sldId="2147471349"/>
            <ac:picMk id="5" creationId="{D13FAC13-BF27-32D2-1194-5306ABC6C42C}"/>
          </ac:picMkLst>
        </pc:picChg>
        <pc:cxnChg chg="add mod">
          <ac:chgData name="Thiago De Andrade Machado" userId="a279747e-36ae-4082-b454-d1d1d3c846a2" providerId="ADAL" clId="{6F6336BC-8319-4A2A-930A-A8C7EB522168}" dt="2025-05-12T22:58:28.766" v="1240"/>
          <ac:cxnSpMkLst>
            <pc:docMk/>
            <pc:sldMk cId="3394767919" sldId="2147471349"/>
            <ac:cxnSpMk id="6" creationId="{E72324EB-7405-87B0-90B2-2692B7D16627}"/>
          </ac:cxnSpMkLst>
        </pc:cxnChg>
      </pc:sldChg>
      <pc:sldChg chg="new del">
        <pc:chgData name="Thiago De Andrade Machado" userId="a279747e-36ae-4082-b454-d1d1d3c846a2" providerId="ADAL" clId="{6F6336BC-8319-4A2A-930A-A8C7EB522168}" dt="2025-05-12T22:22:15.482" v="728" actId="47"/>
        <pc:sldMkLst>
          <pc:docMk/>
          <pc:sldMk cId="3977639030" sldId="2147471349"/>
        </pc:sldMkLst>
      </pc:sldChg>
      <pc:sldMasterChg chg="delSldLayout modSldLayout">
        <pc:chgData name="Thiago De Andrade Machado" userId="a279747e-36ae-4082-b454-d1d1d3c846a2" providerId="ADAL" clId="{6F6336BC-8319-4A2A-930A-A8C7EB522168}" dt="2025-05-12T22:32:30.285" v="902"/>
        <pc:sldMasterMkLst>
          <pc:docMk/>
          <pc:sldMasterMk cId="4245459899" sldId="2147483648"/>
        </pc:sldMasterMkLst>
        <pc:sldLayoutChg chg="addSp delSp modSp mod">
          <pc:chgData name="Thiago De Andrade Machado" userId="a279747e-36ae-4082-b454-d1d1d3c846a2" providerId="ADAL" clId="{6F6336BC-8319-4A2A-930A-A8C7EB522168}" dt="2025-05-12T22:32:30.285" v="902"/>
          <pc:sldLayoutMkLst>
            <pc:docMk/>
            <pc:sldMasterMk cId="4245459899" sldId="2147483648"/>
            <pc:sldLayoutMk cId="3448612592" sldId="2147483650"/>
          </pc:sldLayoutMkLst>
          <pc:spChg chg="del">
            <ac:chgData name="Thiago De Andrade Machado" userId="a279747e-36ae-4082-b454-d1d1d3c846a2" providerId="ADAL" clId="{6F6336BC-8319-4A2A-930A-A8C7EB522168}" dt="2025-05-12T22:31:58.810" v="900" actId="478"/>
            <ac:spMkLst>
              <pc:docMk/>
              <pc:sldMasterMk cId="4245459899" sldId="2147483648"/>
              <pc:sldLayoutMk cId="3448612592" sldId="2147483650"/>
              <ac:spMk id="2" creationId="{00000000-0000-0000-0000-000000000000}"/>
            </ac:spMkLst>
          </pc:spChg>
          <pc:spChg chg="del">
            <ac:chgData name="Thiago De Andrade Machado" userId="a279747e-36ae-4082-b454-d1d1d3c846a2" providerId="ADAL" clId="{6F6336BC-8319-4A2A-930A-A8C7EB522168}" dt="2025-05-12T22:31:58.810" v="900" actId="478"/>
            <ac:spMkLst>
              <pc:docMk/>
              <pc:sldMasterMk cId="4245459899" sldId="2147483648"/>
              <pc:sldLayoutMk cId="3448612592" sldId="2147483650"/>
              <ac:spMk id="3" creationId="{00000000-0000-0000-0000-000000000000}"/>
            </ac:spMkLst>
          </pc:spChg>
          <pc:spChg chg="del">
            <ac:chgData name="Thiago De Andrade Machado" userId="a279747e-36ae-4082-b454-d1d1d3c846a2" providerId="ADAL" clId="{6F6336BC-8319-4A2A-930A-A8C7EB522168}" dt="2025-05-12T22:31:58.810" v="900" actId="478"/>
            <ac:spMkLst>
              <pc:docMk/>
              <pc:sldMasterMk cId="4245459899" sldId="2147483648"/>
              <pc:sldLayoutMk cId="3448612592" sldId="2147483650"/>
              <ac:spMk id="4" creationId="{00000000-0000-0000-0000-000000000000}"/>
            </ac:spMkLst>
          </pc:spChg>
          <pc:spChg chg="del">
            <ac:chgData name="Thiago De Andrade Machado" userId="a279747e-36ae-4082-b454-d1d1d3c846a2" providerId="ADAL" clId="{6F6336BC-8319-4A2A-930A-A8C7EB522168}" dt="2025-05-12T22:31:58.810" v="900" actId="478"/>
            <ac:spMkLst>
              <pc:docMk/>
              <pc:sldMasterMk cId="4245459899" sldId="2147483648"/>
              <pc:sldLayoutMk cId="3448612592" sldId="2147483650"/>
              <ac:spMk id="5" creationId="{00000000-0000-0000-0000-000000000000}"/>
            </ac:spMkLst>
          </pc:spChg>
          <pc:spChg chg="del">
            <ac:chgData name="Thiago De Andrade Machado" userId="a279747e-36ae-4082-b454-d1d1d3c846a2" providerId="ADAL" clId="{6F6336BC-8319-4A2A-930A-A8C7EB522168}" dt="2025-05-12T22:31:58.810" v="900" actId="478"/>
            <ac:spMkLst>
              <pc:docMk/>
              <pc:sldMasterMk cId="4245459899" sldId="2147483648"/>
              <pc:sldLayoutMk cId="3448612592" sldId="2147483650"/>
              <ac:spMk id="6" creationId="{00000000-0000-0000-0000-000000000000}"/>
            </ac:spMkLst>
          </pc:spChg>
          <pc:spChg chg="add mod">
            <ac:chgData name="Thiago De Andrade Machado" userId="a279747e-36ae-4082-b454-d1d1d3c846a2" providerId="ADAL" clId="{6F6336BC-8319-4A2A-930A-A8C7EB522168}" dt="2025-05-12T22:32:30.285" v="902"/>
            <ac:spMkLst>
              <pc:docMk/>
              <pc:sldMasterMk cId="4245459899" sldId="2147483648"/>
              <pc:sldLayoutMk cId="3448612592" sldId="2147483650"/>
              <ac:spMk id="7" creationId="{767D5062-75FD-C3D2-E4DB-14CBE908D4B3}"/>
            </ac:spMkLst>
          </pc:spChg>
          <pc:picChg chg="add mod">
            <ac:chgData name="Thiago De Andrade Machado" userId="a279747e-36ae-4082-b454-d1d1d3c846a2" providerId="ADAL" clId="{6F6336BC-8319-4A2A-930A-A8C7EB522168}" dt="2025-05-12T22:32:21.764" v="901"/>
            <ac:picMkLst>
              <pc:docMk/>
              <pc:sldMasterMk cId="4245459899" sldId="2147483648"/>
              <pc:sldLayoutMk cId="3448612592" sldId="2147483650"/>
              <ac:picMk id="8" creationId="{7FA700EC-D734-C55A-AE09-03CA68F3DCC5}"/>
            </ac:picMkLst>
          </pc:picChg>
          <pc:picChg chg="add mod">
            <ac:chgData name="Thiago De Andrade Machado" userId="a279747e-36ae-4082-b454-d1d1d3c846a2" providerId="ADAL" clId="{6F6336BC-8319-4A2A-930A-A8C7EB522168}" dt="2025-05-12T22:32:21.764" v="901"/>
            <ac:picMkLst>
              <pc:docMk/>
              <pc:sldMasterMk cId="4245459899" sldId="2147483648"/>
              <pc:sldLayoutMk cId="3448612592" sldId="2147483650"/>
              <ac:picMk id="9" creationId="{828E932B-6BCA-C715-DC79-9B92B4F3F546}"/>
            </ac:picMkLst>
          </pc:picChg>
        </pc:sldLayoutChg>
        <pc:sldLayoutChg chg="del">
          <pc:chgData name="Thiago De Andrade Machado" userId="a279747e-36ae-4082-b454-d1d1d3c846a2" providerId="ADAL" clId="{6F6336BC-8319-4A2A-930A-A8C7EB522168}" dt="2025-05-12T21:21:16.285" v="314" actId="47"/>
          <pc:sldLayoutMkLst>
            <pc:docMk/>
            <pc:sldMasterMk cId="4245459899" sldId="2147483648"/>
            <pc:sldLayoutMk cId="4075790892" sldId="2147483708"/>
          </pc:sldLayoutMkLst>
        </pc:sldLayoutChg>
        <pc:sldLayoutChg chg="addSp delSp modSp mod">
          <pc:chgData name="Thiago De Andrade Machado" userId="a279747e-36ae-4082-b454-d1d1d3c846a2" providerId="ADAL" clId="{6F6336BC-8319-4A2A-930A-A8C7EB522168}" dt="2025-05-12T21:32:57.367" v="469" actId="1037"/>
          <pc:sldLayoutMkLst>
            <pc:docMk/>
            <pc:sldMasterMk cId="4245459899" sldId="2147483648"/>
            <pc:sldLayoutMk cId="3820666776" sldId="2147483709"/>
          </pc:sldLayoutMkLst>
          <pc:spChg chg="del">
            <ac:chgData name="Thiago De Andrade Machado" userId="a279747e-36ae-4082-b454-d1d1d3c846a2" providerId="ADAL" clId="{6F6336BC-8319-4A2A-930A-A8C7EB522168}" dt="2025-05-12T21:27:53.603" v="341" actId="478"/>
            <ac:spMkLst>
              <pc:docMk/>
              <pc:sldMasterMk cId="4245459899" sldId="2147483648"/>
              <pc:sldLayoutMk cId="3820666776" sldId="2147483709"/>
              <ac:spMk id="3" creationId="{339D1233-72D2-CA23-FC8D-AC7F9EB43E0D}"/>
            </ac:spMkLst>
          </pc:spChg>
          <pc:spChg chg="mod">
            <ac:chgData name="Thiago De Andrade Machado" userId="a279747e-36ae-4082-b454-d1d1d3c846a2" providerId="ADAL" clId="{6F6336BC-8319-4A2A-930A-A8C7EB522168}" dt="2025-05-12T21:32:57.367" v="469" actId="1037"/>
            <ac:spMkLst>
              <pc:docMk/>
              <pc:sldMasterMk cId="4245459899" sldId="2147483648"/>
              <pc:sldLayoutMk cId="3820666776" sldId="2147483709"/>
              <ac:spMk id="5" creationId="{FF67E9C4-1B61-4061-9DFC-9AB577430913}"/>
            </ac:spMkLst>
          </pc:spChg>
          <pc:grpChg chg="del">
            <ac:chgData name="Thiago De Andrade Machado" userId="a279747e-36ae-4082-b454-d1d1d3c846a2" providerId="ADAL" clId="{6F6336BC-8319-4A2A-930A-A8C7EB522168}" dt="2025-05-12T21:27:54.790" v="342" actId="478"/>
            <ac:grpSpMkLst>
              <pc:docMk/>
              <pc:sldMasterMk cId="4245459899" sldId="2147483648"/>
              <pc:sldLayoutMk cId="3820666776" sldId="2147483709"/>
              <ac:grpSpMk id="7" creationId="{B2A093F4-338F-4343-8FE5-15F6FB957763}"/>
            </ac:grpSpMkLst>
          </pc:grpChg>
          <pc:picChg chg="add mod">
            <ac:chgData name="Thiago De Andrade Machado" userId="a279747e-36ae-4082-b454-d1d1d3c846a2" providerId="ADAL" clId="{6F6336BC-8319-4A2A-930A-A8C7EB522168}" dt="2025-05-12T21:27:56.093" v="343"/>
            <ac:picMkLst>
              <pc:docMk/>
              <pc:sldMasterMk cId="4245459899" sldId="2147483648"/>
              <pc:sldLayoutMk cId="3820666776" sldId="2147483709"/>
              <ac:picMk id="2" creationId="{1171194C-3237-2C64-F19F-7062C4EBE935}"/>
            </ac:picMkLst>
          </pc:picChg>
          <pc:picChg chg="add mod">
            <ac:chgData name="Thiago De Andrade Machado" userId="a279747e-36ae-4082-b454-d1d1d3c846a2" providerId="ADAL" clId="{6F6336BC-8319-4A2A-930A-A8C7EB522168}" dt="2025-05-12T21:32:48.482" v="451" actId="1035"/>
            <ac:picMkLst>
              <pc:docMk/>
              <pc:sldMasterMk cId="4245459899" sldId="2147483648"/>
              <pc:sldLayoutMk cId="3820666776" sldId="2147483709"/>
              <ac:picMk id="4" creationId="{1CDF39ED-C08C-2360-2E29-4EA46430DB2B}"/>
            </ac:picMkLst>
          </pc:picChg>
          <pc:picChg chg="add mod">
            <ac:chgData name="Thiago De Andrade Machado" userId="a279747e-36ae-4082-b454-d1d1d3c846a2" providerId="ADAL" clId="{6F6336BC-8319-4A2A-930A-A8C7EB522168}" dt="2025-05-12T21:29:24.038" v="379"/>
            <ac:picMkLst>
              <pc:docMk/>
              <pc:sldMasterMk cId="4245459899" sldId="2147483648"/>
              <pc:sldLayoutMk cId="3820666776" sldId="2147483709"/>
              <ac:picMk id="6" creationId="{0B4E8864-3830-38E2-2F7B-048E9333AE81}"/>
            </ac:picMkLst>
          </pc:picChg>
          <pc:picChg chg="del">
            <ac:chgData name="Thiago De Andrade Machado" userId="a279747e-36ae-4082-b454-d1d1d3c846a2" providerId="ADAL" clId="{6F6336BC-8319-4A2A-930A-A8C7EB522168}" dt="2025-05-12T21:27:52.924" v="340" actId="478"/>
            <ac:picMkLst>
              <pc:docMk/>
              <pc:sldMasterMk cId="4245459899" sldId="2147483648"/>
              <pc:sldLayoutMk cId="3820666776" sldId="2147483709"/>
              <ac:picMk id="20494" creationId="{C00713CB-FCB8-4053-D330-21F8B6299F66}"/>
            </ac:picMkLst>
          </pc:picChg>
        </pc:sldLayoutChg>
        <pc:sldLayoutChg chg="addSp delSp modSp mod">
          <pc:chgData name="Thiago De Andrade Machado" userId="a279747e-36ae-4082-b454-d1d1d3c846a2" providerId="ADAL" clId="{6F6336BC-8319-4A2A-930A-A8C7EB522168}" dt="2025-05-12T21:40:03.244" v="614" actId="1035"/>
          <pc:sldLayoutMkLst>
            <pc:docMk/>
            <pc:sldMasterMk cId="4245459899" sldId="2147483648"/>
            <pc:sldLayoutMk cId="3764394883" sldId="2147483710"/>
          </pc:sldLayoutMkLst>
          <pc:spChg chg="del">
            <ac:chgData name="Thiago De Andrade Machado" userId="a279747e-36ae-4082-b454-d1d1d3c846a2" providerId="ADAL" clId="{6F6336BC-8319-4A2A-930A-A8C7EB522168}" dt="2025-05-12T21:39:57.145" v="602" actId="478"/>
            <ac:spMkLst>
              <pc:docMk/>
              <pc:sldMasterMk cId="4245459899" sldId="2147483648"/>
              <pc:sldLayoutMk cId="3764394883" sldId="2147483710"/>
              <ac:spMk id="2" creationId="{00000000-0000-0000-0000-000000000000}"/>
            </ac:spMkLst>
          </pc:spChg>
          <pc:spChg chg="del">
            <ac:chgData name="Thiago De Andrade Machado" userId="a279747e-36ae-4082-b454-d1d1d3c846a2" providerId="ADAL" clId="{6F6336BC-8319-4A2A-930A-A8C7EB522168}" dt="2025-05-12T21:39:55.642" v="600" actId="478"/>
            <ac:spMkLst>
              <pc:docMk/>
              <pc:sldMasterMk cId="4245459899" sldId="2147483648"/>
              <pc:sldLayoutMk cId="3764394883" sldId="2147483710"/>
              <ac:spMk id="3" creationId="{00000000-0000-0000-0000-000000000000}"/>
            </ac:spMkLst>
          </pc:spChg>
          <pc:spChg chg="del mod">
            <ac:chgData name="Thiago De Andrade Machado" userId="a279747e-36ae-4082-b454-d1d1d3c846a2" providerId="ADAL" clId="{6F6336BC-8319-4A2A-930A-A8C7EB522168}" dt="2025-05-12T21:39:54.840" v="599" actId="478"/>
            <ac:spMkLst>
              <pc:docMk/>
              <pc:sldMasterMk cId="4245459899" sldId="2147483648"/>
              <pc:sldLayoutMk cId="3764394883" sldId="2147483710"/>
              <ac:spMk id="5" creationId="{00000000-0000-0000-0000-000000000000}"/>
            </ac:spMkLst>
          </pc:spChg>
          <pc:spChg chg="del">
            <ac:chgData name="Thiago De Andrade Machado" userId="a279747e-36ae-4082-b454-d1d1d3c846a2" providerId="ADAL" clId="{6F6336BC-8319-4A2A-930A-A8C7EB522168}" dt="2025-05-12T21:28:17.239" v="346" actId="478"/>
            <ac:spMkLst>
              <pc:docMk/>
              <pc:sldMasterMk cId="4245459899" sldId="2147483648"/>
              <pc:sldLayoutMk cId="3764394883" sldId="2147483710"/>
              <ac:spMk id="7" creationId="{6626EF2C-B4F7-468C-B238-1DAF4D577E56}"/>
            </ac:spMkLst>
          </pc:spChg>
          <pc:spChg chg="del mod">
            <ac:chgData name="Thiago De Andrade Machado" userId="a279747e-36ae-4082-b454-d1d1d3c846a2" providerId="ADAL" clId="{6F6336BC-8319-4A2A-930A-A8C7EB522168}" dt="2025-05-12T21:39:56.412" v="601" actId="478"/>
            <ac:spMkLst>
              <pc:docMk/>
              <pc:sldMasterMk cId="4245459899" sldId="2147483648"/>
              <pc:sldLayoutMk cId="3764394883" sldId="2147483710"/>
              <ac:spMk id="8" creationId="{00000000-0000-0000-0000-000000000000}"/>
            </ac:spMkLst>
          </pc:spChg>
          <pc:spChg chg="add mod">
            <ac:chgData name="Thiago De Andrade Machado" userId="a279747e-36ae-4082-b454-d1d1d3c846a2" providerId="ADAL" clId="{6F6336BC-8319-4A2A-930A-A8C7EB522168}" dt="2025-05-12T21:39:58.931" v="603"/>
            <ac:spMkLst>
              <pc:docMk/>
              <pc:sldMasterMk cId="4245459899" sldId="2147483648"/>
              <pc:sldLayoutMk cId="3764394883" sldId="2147483710"/>
              <ac:spMk id="11" creationId="{01926377-C780-D903-D0C7-23B1E8A0D3C1}"/>
            </ac:spMkLst>
          </pc:spChg>
          <pc:grpChg chg="del">
            <ac:chgData name="Thiago De Andrade Machado" userId="a279747e-36ae-4082-b454-d1d1d3c846a2" providerId="ADAL" clId="{6F6336BC-8319-4A2A-930A-A8C7EB522168}" dt="2025-05-12T21:28:19.682" v="347" actId="478"/>
            <ac:grpSpMkLst>
              <pc:docMk/>
              <pc:sldMasterMk cId="4245459899" sldId="2147483648"/>
              <pc:sldLayoutMk cId="3764394883" sldId="2147483710"/>
              <ac:grpSpMk id="19" creationId="{5161056D-42D6-77F3-B3F7-7AF59040917D}"/>
            </ac:grpSpMkLst>
          </pc:grpChg>
          <pc:picChg chg="del">
            <ac:chgData name="Thiago De Andrade Machado" userId="a279747e-36ae-4082-b454-d1d1d3c846a2" providerId="ADAL" clId="{6F6336BC-8319-4A2A-930A-A8C7EB522168}" dt="2025-05-12T21:28:20.331" v="348" actId="478"/>
            <ac:picMkLst>
              <pc:docMk/>
              <pc:sldMasterMk cId="4245459899" sldId="2147483648"/>
              <pc:sldLayoutMk cId="3764394883" sldId="2147483710"/>
              <ac:picMk id="6" creationId="{00000000-0000-0000-0000-000000000000}"/>
            </ac:picMkLst>
          </pc:picChg>
          <pc:picChg chg="add mod">
            <ac:chgData name="Thiago De Andrade Machado" userId="a279747e-36ae-4082-b454-d1d1d3c846a2" providerId="ADAL" clId="{6F6336BC-8319-4A2A-930A-A8C7EB522168}" dt="2025-05-12T21:28:21.734" v="349"/>
            <ac:picMkLst>
              <pc:docMk/>
              <pc:sldMasterMk cId="4245459899" sldId="2147483648"/>
              <pc:sldLayoutMk cId="3764394883" sldId="2147483710"/>
              <ac:picMk id="9" creationId="{25E98D8E-97C5-C325-DF45-9F10D33D4418}"/>
            </ac:picMkLst>
          </pc:picChg>
          <pc:picChg chg="add mod">
            <ac:chgData name="Thiago De Andrade Machado" userId="a279747e-36ae-4082-b454-d1d1d3c846a2" providerId="ADAL" clId="{6F6336BC-8319-4A2A-930A-A8C7EB522168}" dt="2025-05-12T21:40:03.244" v="614" actId="1035"/>
            <ac:picMkLst>
              <pc:docMk/>
              <pc:sldMasterMk cId="4245459899" sldId="2147483648"/>
              <pc:sldLayoutMk cId="3764394883" sldId="2147483710"/>
              <ac:picMk id="10" creationId="{F3834B94-1910-6EE1-9651-3D2D01565B6F}"/>
            </ac:picMkLst>
          </pc:picChg>
          <pc:picChg chg="del">
            <ac:chgData name="Thiago De Andrade Machado" userId="a279747e-36ae-4082-b454-d1d1d3c846a2" providerId="ADAL" clId="{6F6336BC-8319-4A2A-930A-A8C7EB522168}" dt="2025-05-12T21:28:16.664" v="345" actId="478"/>
            <ac:picMkLst>
              <pc:docMk/>
              <pc:sldMasterMk cId="4245459899" sldId="2147483648"/>
              <pc:sldLayoutMk cId="3764394883" sldId="2147483710"/>
              <ac:picMk id="29" creationId="{31C0811B-23F9-3124-5883-2E216ECBDF66}"/>
            </ac:picMkLst>
          </pc:picChg>
        </pc:sldLayoutChg>
        <pc:sldLayoutChg chg="modTransition">
          <pc:chgData name="Thiago De Andrade Machado" userId="a279747e-36ae-4082-b454-d1d1d3c846a2" providerId="ADAL" clId="{6F6336BC-8319-4A2A-930A-A8C7EB522168}" dt="2025-05-12T21:28:59.188" v="350"/>
          <pc:sldLayoutMkLst>
            <pc:docMk/>
            <pc:sldMasterMk cId="4245459899" sldId="2147483648"/>
            <pc:sldLayoutMk cId="120718666" sldId="2147483928"/>
          </pc:sldLayoutMkLst>
        </pc:sldLayoutChg>
      </pc:sldMasterChg>
      <pc:sldMasterChg chg="modSldLayout">
        <pc:chgData name="Thiago De Andrade Machado" userId="a279747e-36ae-4082-b454-d1d1d3c846a2" providerId="ADAL" clId="{6F6336BC-8319-4A2A-930A-A8C7EB522168}" dt="2025-05-12T21:06:11.073" v="22"/>
        <pc:sldMasterMkLst>
          <pc:docMk/>
          <pc:sldMasterMk cId="1028834410" sldId="2147483711"/>
        </pc:sldMasterMkLst>
        <pc:sldLayoutChg chg="modSp">
          <pc:chgData name="Thiago De Andrade Machado" userId="a279747e-36ae-4082-b454-d1d1d3c846a2" providerId="ADAL" clId="{6F6336BC-8319-4A2A-930A-A8C7EB522168}" dt="2025-05-12T21:06:05.663" v="6"/>
          <pc:sldLayoutMkLst>
            <pc:docMk/>
            <pc:sldMasterMk cId="1028834410" sldId="2147483711"/>
            <pc:sldLayoutMk cId="3393584975" sldId="2147483827"/>
          </pc:sldLayoutMkLst>
          <pc:spChg chg="mod">
            <ac:chgData name="Thiago De Andrade Machado" userId="a279747e-36ae-4082-b454-d1d1d3c846a2" providerId="ADAL" clId="{6F6336BC-8319-4A2A-930A-A8C7EB522168}" dt="2025-05-12T21:06:05.663" v="6"/>
            <ac:spMkLst>
              <pc:docMk/>
              <pc:sldMasterMk cId="1028834410" sldId="2147483711"/>
              <pc:sldLayoutMk cId="3393584975" sldId="2147483827"/>
              <ac:spMk id="10" creationId="{48181FB6-64D0-2071-99C4-5DFA03441E57}"/>
            </ac:spMkLst>
          </pc:spChg>
          <pc:spChg chg="mod">
            <ac:chgData name="Thiago De Andrade Machado" userId="a279747e-36ae-4082-b454-d1d1d3c846a2" providerId="ADAL" clId="{6F6336BC-8319-4A2A-930A-A8C7EB522168}" dt="2025-05-12T21:06:05.663" v="6"/>
            <ac:spMkLst>
              <pc:docMk/>
              <pc:sldMasterMk cId="1028834410" sldId="2147483711"/>
              <pc:sldLayoutMk cId="3393584975" sldId="2147483827"/>
              <ac:spMk id="13" creationId="{609C1449-EC68-24EC-D2F6-43968EEB864C}"/>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637622205" sldId="2147483828"/>
          </pc:sldLayoutMkLst>
          <pc:spChg chg="mod">
            <ac:chgData name="Thiago De Andrade Machado" userId="a279747e-36ae-4082-b454-d1d1d3c846a2" providerId="ADAL" clId="{6F6336BC-8319-4A2A-930A-A8C7EB522168}" dt="2025-05-12T21:06:05.663" v="6"/>
            <ac:spMkLst>
              <pc:docMk/>
              <pc:sldMasterMk cId="1028834410" sldId="2147483711"/>
              <pc:sldLayoutMk cId="3637622205" sldId="2147483828"/>
              <ac:spMk id="10" creationId="{8A42C4D7-1D25-686A-01D1-D38790DB399F}"/>
            </ac:spMkLst>
          </pc:spChg>
          <pc:spChg chg="mod">
            <ac:chgData name="Thiago De Andrade Machado" userId="a279747e-36ae-4082-b454-d1d1d3c846a2" providerId="ADAL" clId="{6F6336BC-8319-4A2A-930A-A8C7EB522168}" dt="2025-05-12T21:06:05.663" v="6"/>
            <ac:spMkLst>
              <pc:docMk/>
              <pc:sldMasterMk cId="1028834410" sldId="2147483711"/>
              <pc:sldLayoutMk cId="3637622205" sldId="2147483828"/>
              <ac:spMk id="12" creationId="{83B06104-5F0A-07BA-A89F-459A0E996CD6}"/>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43307260" sldId="2147483829"/>
          </pc:sldLayoutMkLst>
          <pc:spChg chg="mod">
            <ac:chgData name="Thiago De Andrade Machado" userId="a279747e-36ae-4082-b454-d1d1d3c846a2" providerId="ADAL" clId="{6F6336BC-8319-4A2A-930A-A8C7EB522168}" dt="2025-05-12T21:06:05.663" v="6"/>
            <ac:spMkLst>
              <pc:docMk/>
              <pc:sldMasterMk cId="1028834410" sldId="2147483711"/>
              <pc:sldLayoutMk cId="243307260" sldId="2147483829"/>
              <ac:spMk id="21" creationId="{D6AB708F-F71C-A57D-A173-42B189DA946E}"/>
            </ac:spMkLst>
          </pc:spChg>
          <pc:spChg chg="mod">
            <ac:chgData name="Thiago De Andrade Machado" userId="a279747e-36ae-4082-b454-d1d1d3c846a2" providerId="ADAL" clId="{6F6336BC-8319-4A2A-930A-A8C7EB522168}" dt="2025-05-12T21:06:05.663" v="6"/>
            <ac:spMkLst>
              <pc:docMk/>
              <pc:sldMasterMk cId="1028834410" sldId="2147483711"/>
              <pc:sldLayoutMk cId="243307260" sldId="2147483829"/>
              <ac:spMk id="22" creationId="{0B564052-249F-B17E-0E3E-2524A885A796}"/>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957573921" sldId="2147483830"/>
          </pc:sldLayoutMkLst>
          <pc:spChg chg="mod">
            <ac:chgData name="Thiago De Andrade Machado" userId="a279747e-36ae-4082-b454-d1d1d3c846a2" providerId="ADAL" clId="{6F6336BC-8319-4A2A-930A-A8C7EB522168}" dt="2025-05-12T21:06:05.663" v="6"/>
            <ac:spMkLst>
              <pc:docMk/>
              <pc:sldMasterMk cId="1028834410" sldId="2147483711"/>
              <pc:sldLayoutMk cId="2957573921" sldId="2147483830"/>
              <ac:spMk id="4" creationId="{4C00C708-20AE-9BDD-80F1-A7A68B82CEF9}"/>
            </ac:spMkLst>
          </pc:spChg>
          <pc:spChg chg="mod">
            <ac:chgData name="Thiago De Andrade Machado" userId="a279747e-36ae-4082-b454-d1d1d3c846a2" providerId="ADAL" clId="{6F6336BC-8319-4A2A-930A-A8C7EB522168}" dt="2025-05-12T21:06:05.663" v="6"/>
            <ac:spMkLst>
              <pc:docMk/>
              <pc:sldMasterMk cId="1028834410" sldId="2147483711"/>
              <pc:sldLayoutMk cId="2957573921" sldId="2147483830"/>
              <ac:spMk id="5" creationId="{63D5E103-E96D-02A4-7527-3DEF79E94CDB}"/>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1972887044" sldId="2147483834"/>
          </pc:sldLayoutMkLst>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12" creationId="{7066835C-939B-CB39-563D-B391B4B10A85}"/>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23" creationId="{2DCDC2B7-9422-9DAC-A1B1-8C3C5E8D3A2B}"/>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26" creationId="{CF9F0ADB-ECE4-5DAE-17B4-7CB7C9DE5B9A}"/>
            </ac:spMkLst>
          </pc:spChg>
          <pc:spChg chg="mod">
            <ac:chgData name="Thiago De Andrade Machado" userId="a279747e-36ae-4082-b454-d1d1d3c846a2" providerId="ADAL" clId="{6F6336BC-8319-4A2A-930A-A8C7EB522168}" dt="2025-05-12T21:06:05.663" v="6"/>
            <ac:spMkLst>
              <pc:docMk/>
              <pc:sldMasterMk cId="1028834410" sldId="2147483711"/>
              <pc:sldLayoutMk cId="1972887044" sldId="2147483834"/>
              <ac:spMk id="27" creationId="{B1B0650D-8DFE-C26F-31CD-D2C4D7C82F0E}"/>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898209781" sldId="2147483835"/>
          </pc:sldLayoutMkLst>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3898209781" sldId="2147483835"/>
              <ac:spMk id="23" creationId="{2DCDC2B7-9422-9DAC-A1B1-8C3C5E8D3A2B}"/>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1003583545" sldId="2147483836"/>
          </pc:sldLayoutMkLst>
          <pc:spChg chg="mod">
            <ac:chgData name="Thiago De Andrade Machado" userId="a279747e-36ae-4082-b454-d1d1d3c846a2" providerId="ADAL" clId="{6F6336BC-8319-4A2A-930A-A8C7EB522168}" dt="2025-05-12T21:06:05.663" v="6"/>
            <ac:spMkLst>
              <pc:docMk/>
              <pc:sldMasterMk cId="1028834410" sldId="2147483711"/>
              <pc:sldLayoutMk cId="1003583545" sldId="2147483836"/>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1003583545" sldId="2147483836"/>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1003583545" sldId="2147483836"/>
              <ac:spMk id="15" creationId="{3F81C294-C8C9-5969-7D8F-3F05DABF03C1}"/>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1597624773" sldId="2147483837"/>
          </pc:sldLayoutMkLst>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12" creationId="{7066835C-939B-CB39-563D-B391B4B10A85}"/>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23" creationId="{2DCDC2B7-9422-9DAC-A1B1-8C3C5E8D3A2B}"/>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26" creationId="{CF9F0ADB-ECE4-5DAE-17B4-7CB7C9DE5B9A}"/>
            </ac:spMkLst>
          </pc:spChg>
          <pc:spChg chg="mod">
            <ac:chgData name="Thiago De Andrade Machado" userId="a279747e-36ae-4082-b454-d1d1d3c846a2" providerId="ADAL" clId="{6F6336BC-8319-4A2A-930A-A8C7EB522168}" dt="2025-05-12T21:06:05.663" v="6"/>
            <ac:spMkLst>
              <pc:docMk/>
              <pc:sldMasterMk cId="1028834410" sldId="2147483711"/>
              <pc:sldLayoutMk cId="1597624773" sldId="2147483837"/>
              <ac:spMk id="27" creationId="{B1B0650D-8DFE-C26F-31CD-D2C4D7C82F0E}"/>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970092772" sldId="2147483838"/>
          </pc:sldLayoutMkLst>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3970092772" sldId="2147483838"/>
              <ac:spMk id="23" creationId="{2DCDC2B7-9422-9DAC-A1B1-8C3C5E8D3A2B}"/>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397348816" sldId="2147483839"/>
          </pc:sldLayoutMkLst>
          <pc:spChg chg="mod">
            <ac:chgData name="Thiago De Andrade Machado" userId="a279747e-36ae-4082-b454-d1d1d3c846a2" providerId="ADAL" clId="{6F6336BC-8319-4A2A-930A-A8C7EB522168}" dt="2025-05-12T21:06:05.663" v="6"/>
            <ac:spMkLst>
              <pc:docMk/>
              <pc:sldMasterMk cId="1028834410" sldId="2147483711"/>
              <pc:sldLayoutMk cId="3397348816" sldId="2147483839"/>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3397348816" sldId="2147483839"/>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3397348816" sldId="2147483839"/>
              <ac:spMk id="15" creationId="{3F81C294-C8C9-5969-7D8F-3F05DABF03C1}"/>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989915852" sldId="2147483840"/>
          </pc:sldLayoutMkLst>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12" creationId="{7066835C-939B-CB39-563D-B391B4B10A85}"/>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23" creationId="{2DCDC2B7-9422-9DAC-A1B1-8C3C5E8D3A2B}"/>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26" creationId="{CF9F0ADB-ECE4-5DAE-17B4-7CB7C9DE5B9A}"/>
            </ac:spMkLst>
          </pc:spChg>
          <pc:spChg chg="mod">
            <ac:chgData name="Thiago De Andrade Machado" userId="a279747e-36ae-4082-b454-d1d1d3c846a2" providerId="ADAL" clId="{6F6336BC-8319-4A2A-930A-A8C7EB522168}" dt="2025-05-12T21:06:05.663" v="6"/>
            <ac:spMkLst>
              <pc:docMk/>
              <pc:sldMasterMk cId="1028834410" sldId="2147483711"/>
              <pc:sldLayoutMk cId="989915852" sldId="2147483840"/>
              <ac:spMk id="27" creationId="{B1B0650D-8DFE-C26F-31CD-D2C4D7C82F0E}"/>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714539628" sldId="2147483841"/>
          </pc:sldLayoutMkLst>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10" creationId="{22443F25-1BEC-E339-FB6E-05ACA5FA0E5C}"/>
            </ac:spMkLst>
          </pc:spChg>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15" creationId="{3F81C294-C8C9-5969-7D8F-3F05DABF03C1}"/>
            </ac:spMkLst>
          </pc:spChg>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21" creationId="{6D81B02B-7F61-E4E6-3FA2-8D6F89381DD8}"/>
            </ac:spMkLst>
          </pc:spChg>
          <pc:spChg chg="mod">
            <ac:chgData name="Thiago De Andrade Machado" userId="a279747e-36ae-4082-b454-d1d1d3c846a2" providerId="ADAL" clId="{6F6336BC-8319-4A2A-930A-A8C7EB522168}" dt="2025-05-12T21:06:05.663" v="6"/>
            <ac:spMkLst>
              <pc:docMk/>
              <pc:sldMasterMk cId="1028834410" sldId="2147483711"/>
              <pc:sldLayoutMk cId="2714539628" sldId="2147483841"/>
              <ac:spMk id="23" creationId="{2DCDC2B7-9422-9DAC-A1B1-8C3C5E8D3A2B}"/>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710852348" sldId="2147483842"/>
          </pc:sldLayoutMkLst>
          <pc:spChg chg="mod">
            <ac:chgData name="Thiago De Andrade Machado" userId="a279747e-36ae-4082-b454-d1d1d3c846a2" providerId="ADAL" clId="{6F6336BC-8319-4A2A-930A-A8C7EB522168}" dt="2025-05-12T21:06:05.663" v="6"/>
            <ac:spMkLst>
              <pc:docMk/>
              <pc:sldMasterMk cId="1028834410" sldId="2147483711"/>
              <pc:sldLayoutMk cId="3710852348" sldId="2147483842"/>
              <ac:spMk id="7" creationId="{BAC3F660-0E12-09E5-E876-EBD941176AF9}"/>
            </ac:spMkLst>
          </pc:spChg>
          <pc:spChg chg="mod">
            <ac:chgData name="Thiago De Andrade Machado" userId="a279747e-36ae-4082-b454-d1d1d3c846a2" providerId="ADAL" clId="{6F6336BC-8319-4A2A-930A-A8C7EB522168}" dt="2025-05-12T21:06:05.663" v="6"/>
            <ac:spMkLst>
              <pc:docMk/>
              <pc:sldMasterMk cId="1028834410" sldId="2147483711"/>
              <pc:sldLayoutMk cId="3710852348" sldId="2147483842"/>
              <ac:spMk id="14" creationId="{5894A9B1-893D-FF2E-CA0A-1616086F8F1C}"/>
            </ac:spMkLst>
          </pc:spChg>
          <pc:spChg chg="mod">
            <ac:chgData name="Thiago De Andrade Machado" userId="a279747e-36ae-4082-b454-d1d1d3c846a2" providerId="ADAL" clId="{6F6336BC-8319-4A2A-930A-A8C7EB522168}" dt="2025-05-12T21:06:05.663" v="6"/>
            <ac:spMkLst>
              <pc:docMk/>
              <pc:sldMasterMk cId="1028834410" sldId="2147483711"/>
              <pc:sldLayoutMk cId="3710852348" sldId="2147483842"/>
              <ac:spMk id="15" creationId="{3F81C294-C8C9-5969-7D8F-3F05DABF03C1}"/>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118811855" sldId="2147483843"/>
          </pc:sldLayoutMkLst>
          <pc:spChg chg="mod">
            <ac:chgData name="Thiago De Andrade Machado" userId="a279747e-36ae-4082-b454-d1d1d3c846a2" providerId="ADAL" clId="{6F6336BC-8319-4A2A-930A-A8C7EB522168}" dt="2025-05-12T21:06:05.663" v="6"/>
            <ac:spMkLst>
              <pc:docMk/>
              <pc:sldMasterMk cId="1028834410" sldId="2147483711"/>
              <pc:sldLayoutMk cId="2118811855" sldId="2147483843"/>
              <ac:spMk id="8" creationId="{ABC682C0-4DB2-D79A-5A2A-ACB89D11D53C}"/>
            </ac:spMkLst>
          </pc:spChg>
          <pc:spChg chg="mod">
            <ac:chgData name="Thiago De Andrade Machado" userId="a279747e-36ae-4082-b454-d1d1d3c846a2" providerId="ADAL" clId="{6F6336BC-8319-4A2A-930A-A8C7EB522168}" dt="2025-05-12T21:06:05.663" v="6"/>
            <ac:spMkLst>
              <pc:docMk/>
              <pc:sldMasterMk cId="1028834410" sldId="2147483711"/>
              <pc:sldLayoutMk cId="2118811855" sldId="2147483843"/>
              <ac:spMk id="12" creationId="{8CBF1C8A-06B5-E0BD-F77C-745F717A73D1}"/>
            </ac:spMkLst>
          </pc:spChg>
          <pc:spChg chg="mod">
            <ac:chgData name="Thiago De Andrade Machado" userId="a279747e-36ae-4082-b454-d1d1d3c846a2" providerId="ADAL" clId="{6F6336BC-8319-4A2A-930A-A8C7EB522168}" dt="2025-05-12T21:06:05.663" v="6"/>
            <ac:spMkLst>
              <pc:docMk/>
              <pc:sldMasterMk cId="1028834410" sldId="2147483711"/>
              <pc:sldLayoutMk cId="2118811855" sldId="2147483843"/>
              <ac:spMk id="14" creationId="{B4FEA2D9-2B99-16CB-44C6-10FA5096E098}"/>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950722594" sldId="2147483844"/>
          </pc:sldLayoutMkLst>
          <pc:spChg chg="mod">
            <ac:chgData name="Thiago De Andrade Machado" userId="a279747e-36ae-4082-b454-d1d1d3c846a2" providerId="ADAL" clId="{6F6336BC-8319-4A2A-930A-A8C7EB522168}" dt="2025-05-12T21:06:05.663" v="6"/>
            <ac:spMkLst>
              <pc:docMk/>
              <pc:sldMasterMk cId="1028834410" sldId="2147483711"/>
              <pc:sldLayoutMk cId="950722594" sldId="2147483844"/>
              <ac:spMk id="8" creationId="{ABC682C0-4DB2-D79A-5A2A-ACB89D11D53C}"/>
            </ac:spMkLst>
          </pc:spChg>
          <pc:spChg chg="mod">
            <ac:chgData name="Thiago De Andrade Machado" userId="a279747e-36ae-4082-b454-d1d1d3c846a2" providerId="ADAL" clId="{6F6336BC-8319-4A2A-930A-A8C7EB522168}" dt="2025-05-12T21:06:05.663" v="6"/>
            <ac:spMkLst>
              <pc:docMk/>
              <pc:sldMasterMk cId="1028834410" sldId="2147483711"/>
              <pc:sldLayoutMk cId="950722594" sldId="2147483844"/>
              <ac:spMk id="12" creationId="{8CBF1C8A-06B5-E0BD-F77C-745F717A73D1}"/>
            </ac:spMkLst>
          </pc:spChg>
          <pc:spChg chg="mod">
            <ac:chgData name="Thiago De Andrade Machado" userId="a279747e-36ae-4082-b454-d1d1d3c846a2" providerId="ADAL" clId="{6F6336BC-8319-4A2A-930A-A8C7EB522168}" dt="2025-05-12T21:06:05.663" v="6"/>
            <ac:spMkLst>
              <pc:docMk/>
              <pc:sldMasterMk cId="1028834410" sldId="2147483711"/>
              <pc:sldLayoutMk cId="950722594" sldId="2147483844"/>
              <ac:spMk id="14" creationId="{B4FEA2D9-2B99-16CB-44C6-10FA5096E098}"/>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3053986335" sldId="2147483845"/>
          </pc:sldLayoutMkLst>
          <pc:spChg chg="mod">
            <ac:chgData name="Thiago De Andrade Machado" userId="a279747e-36ae-4082-b454-d1d1d3c846a2" providerId="ADAL" clId="{6F6336BC-8319-4A2A-930A-A8C7EB522168}" dt="2025-05-12T21:06:05.663" v="6"/>
            <ac:spMkLst>
              <pc:docMk/>
              <pc:sldMasterMk cId="1028834410" sldId="2147483711"/>
              <pc:sldLayoutMk cId="3053986335" sldId="2147483845"/>
              <ac:spMk id="8" creationId="{ABC682C0-4DB2-D79A-5A2A-ACB89D11D53C}"/>
            </ac:spMkLst>
          </pc:spChg>
          <pc:spChg chg="mod">
            <ac:chgData name="Thiago De Andrade Machado" userId="a279747e-36ae-4082-b454-d1d1d3c846a2" providerId="ADAL" clId="{6F6336BC-8319-4A2A-930A-A8C7EB522168}" dt="2025-05-12T21:06:05.663" v="6"/>
            <ac:spMkLst>
              <pc:docMk/>
              <pc:sldMasterMk cId="1028834410" sldId="2147483711"/>
              <pc:sldLayoutMk cId="3053986335" sldId="2147483845"/>
              <ac:spMk id="12" creationId="{8CBF1C8A-06B5-E0BD-F77C-745F717A73D1}"/>
            </ac:spMkLst>
          </pc:spChg>
          <pc:spChg chg="mod">
            <ac:chgData name="Thiago De Andrade Machado" userId="a279747e-36ae-4082-b454-d1d1d3c846a2" providerId="ADAL" clId="{6F6336BC-8319-4A2A-930A-A8C7EB522168}" dt="2025-05-12T21:06:05.663" v="6"/>
            <ac:spMkLst>
              <pc:docMk/>
              <pc:sldMasterMk cId="1028834410" sldId="2147483711"/>
              <pc:sldLayoutMk cId="3053986335" sldId="2147483845"/>
              <ac:spMk id="14" creationId="{B4FEA2D9-2B99-16CB-44C6-10FA5096E098}"/>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025362735" sldId="2147483846"/>
          </pc:sldLayoutMkLst>
          <pc:spChg chg="mod">
            <ac:chgData name="Thiago De Andrade Machado" userId="a279747e-36ae-4082-b454-d1d1d3c846a2" providerId="ADAL" clId="{6F6336BC-8319-4A2A-930A-A8C7EB522168}" dt="2025-05-12T21:06:05.663" v="6"/>
            <ac:spMkLst>
              <pc:docMk/>
              <pc:sldMasterMk cId="1028834410" sldId="2147483711"/>
              <pc:sldLayoutMk cId="2025362735" sldId="2147483846"/>
              <ac:spMk id="8" creationId="{ABC682C0-4DB2-D79A-5A2A-ACB89D11D53C}"/>
            </ac:spMkLst>
          </pc:spChg>
          <pc:spChg chg="mod">
            <ac:chgData name="Thiago De Andrade Machado" userId="a279747e-36ae-4082-b454-d1d1d3c846a2" providerId="ADAL" clId="{6F6336BC-8319-4A2A-930A-A8C7EB522168}" dt="2025-05-12T21:06:05.663" v="6"/>
            <ac:spMkLst>
              <pc:docMk/>
              <pc:sldMasterMk cId="1028834410" sldId="2147483711"/>
              <pc:sldLayoutMk cId="2025362735" sldId="2147483846"/>
              <ac:spMk id="12" creationId="{8CBF1C8A-06B5-E0BD-F77C-745F717A73D1}"/>
            </ac:spMkLst>
          </pc:spChg>
          <pc:spChg chg="mod">
            <ac:chgData name="Thiago De Andrade Machado" userId="a279747e-36ae-4082-b454-d1d1d3c846a2" providerId="ADAL" clId="{6F6336BC-8319-4A2A-930A-A8C7EB522168}" dt="2025-05-12T21:06:05.663" v="6"/>
            <ac:spMkLst>
              <pc:docMk/>
              <pc:sldMasterMk cId="1028834410" sldId="2147483711"/>
              <pc:sldLayoutMk cId="2025362735" sldId="2147483846"/>
              <ac:spMk id="14" creationId="{B4FEA2D9-2B99-16CB-44C6-10FA5096E098}"/>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3393138400" sldId="2147483847"/>
          </pc:sldLayoutMkLst>
          <pc:spChg chg="mod">
            <ac:chgData name="Thiago De Andrade Machado" userId="a279747e-36ae-4082-b454-d1d1d3c846a2" providerId="ADAL" clId="{6F6336BC-8319-4A2A-930A-A8C7EB522168}" dt="2025-05-12T21:06:05.663" v="6"/>
            <ac:spMkLst>
              <pc:docMk/>
              <pc:sldMasterMk cId="1028834410" sldId="2147483711"/>
              <pc:sldLayoutMk cId="3393138400" sldId="2147483847"/>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3393138400" sldId="2147483847"/>
              <ac:spMk id="9" creationId="{B8BE9E68-C0D2-4807-7E8F-AB2E9757C8D1}"/>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1311996566" sldId="2147483848"/>
          </pc:sldLayoutMkLst>
          <pc:spChg chg="mod">
            <ac:chgData name="Thiago De Andrade Machado" userId="a279747e-36ae-4082-b454-d1d1d3c846a2" providerId="ADAL" clId="{6F6336BC-8319-4A2A-930A-A8C7EB522168}" dt="2025-05-12T21:06:05.663" v="6"/>
            <ac:spMkLst>
              <pc:docMk/>
              <pc:sldMasterMk cId="1028834410" sldId="2147483711"/>
              <pc:sldLayoutMk cId="1311996566" sldId="2147483848"/>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1311996566" sldId="2147483848"/>
              <ac:spMk id="9" creationId="{B8BE9E68-C0D2-4807-7E8F-AB2E9757C8D1}"/>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492094022" sldId="2147483849"/>
          </pc:sldLayoutMkLst>
          <pc:spChg chg="mod">
            <ac:chgData name="Thiago De Andrade Machado" userId="a279747e-36ae-4082-b454-d1d1d3c846a2" providerId="ADAL" clId="{6F6336BC-8319-4A2A-930A-A8C7EB522168}" dt="2025-05-12T21:06:05.663" v="6"/>
            <ac:spMkLst>
              <pc:docMk/>
              <pc:sldMasterMk cId="1028834410" sldId="2147483711"/>
              <pc:sldLayoutMk cId="492094022" sldId="2147483849"/>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492094022" sldId="2147483849"/>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492094022" sldId="2147483849"/>
              <ac:spMk id="9" creationId="{B8BE9E68-C0D2-4807-7E8F-AB2E9757C8D1}"/>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3142300329" sldId="2147483850"/>
          </pc:sldLayoutMkLst>
          <pc:spChg chg="mod">
            <ac:chgData name="Thiago De Andrade Machado" userId="a279747e-36ae-4082-b454-d1d1d3c846a2" providerId="ADAL" clId="{6F6336BC-8319-4A2A-930A-A8C7EB522168}" dt="2025-05-12T21:06:05.663" v="6"/>
            <ac:spMkLst>
              <pc:docMk/>
              <pc:sldMasterMk cId="1028834410" sldId="2147483711"/>
              <pc:sldLayoutMk cId="3142300329" sldId="2147483850"/>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3142300329" sldId="2147483850"/>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3142300329" sldId="2147483850"/>
              <ac:spMk id="9" creationId="{B8BE9E68-C0D2-4807-7E8F-AB2E9757C8D1}"/>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556099623" sldId="2147483851"/>
          </pc:sldLayoutMkLst>
          <pc:spChg chg="mod">
            <ac:chgData name="Thiago De Andrade Machado" userId="a279747e-36ae-4082-b454-d1d1d3c846a2" providerId="ADAL" clId="{6F6336BC-8319-4A2A-930A-A8C7EB522168}" dt="2025-05-12T21:06:05.663" v="6"/>
            <ac:spMkLst>
              <pc:docMk/>
              <pc:sldMasterMk cId="1028834410" sldId="2147483711"/>
              <pc:sldLayoutMk cId="2556099623" sldId="2147483851"/>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2556099623" sldId="2147483851"/>
              <ac:spMk id="3" creationId="{3A60BD0E-F578-5BDA-5EF8-1F759A06FB58}"/>
            </ac:spMkLst>
          </pc:spChg>
          <pc:spChg chg="mod">
            <ac:chgData name="Thiago De Andrade Machado" userId="a279747e-36ae-4082-b454-d1d1d3c846a2" providerId="ADAL" clId="{6F6336BC-8319-4A2A-930A-A8C7EB522168}" dt="2025-05-12T21:06:05.663" v="6"/>
            <ac:spMkLst>
              <pc:docMk/>
              <pc:sldMasterMk cId="1028834410" sldId="2147483711"/>
              <pc:sldLayoutMk cId="2556099623" sldId="2147483851"/>
              <ac:spMk id="4" creationId="{275008E1-625D-B079-EF1A-A88D1D594991}"/>
            </ac:spMkLst>
          </pc:spChg>
          <pc:spChg chg="mod">
            <ac:chgData name="Thiago De Andrade Machado" userId="a279747e-36ae-4082-b454-d1d1d3c846a2" providerId="ADAL" clId="{6F6336BC-8319-4A2A-930A-A8C7EB522168}" dt="2025-05-12T21:06:05.663" v="6"/>
            <ac:spMkLst>
              <pc:docMk/>
              <pc:sldMasterMk cId="1028834410" sldId="2147483711"/>
              <pc:sldLayoutMk cId="2556099623" sldId="2147483851"/>
              <ac:spMk id="5" creationId="{B72497B8-5A12-EE9D-378A-1EFFA4FB38F2}"/>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1443895353" sldId="2147483852"/>
          </pc:sldLayoutMkLst>
          <pc:spChg chg="mod">
            <ac:chgData name="Thiago De Andrade Machado" userId="a279747e-36ae-4082-b454-d1d1d3c846a2" providerId="ADAL" clId="{6F6336BC-8319-4A2A-930A-A8C7EB522168}" dt="2025-05-12T21:06:05.663" v="6"/>
            <ac:spMkLst>
              <pc:docMk/>
              <pc:sldMasterMk cId="1028834410" sldId="2147483711"/>
              <pc:sldLayoutMk cId="1443895353" sldId="2147483852"/>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1443895353" sldId="2147483852"/>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1443895353" sldId="2147483852"/>
              <ac:spMk id="7" creationId="{7AED143C-26A9-425F-6889-D51BC9765313}"/>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353888829" sldId="2147483853"/>
          </pc:sldLayoutMkLst>
          <pc:spChg chg="mod">
            <ac:chgData name="Thiago De Andrade Machado" userId="a279747e-36ae-4082-b454-d1d1d3c846a2" providerId="ADAL" clId="{6F6336BC-8319-4A2A-930A-A8C7EB522168}" dt="2025-05-12T21:06:05.663" v="6"/>
            <ac:spMkLst>
              <pc:docMk/>
              <pc:sldMasterMk cId="1028834410" sldId="2147483711"/>
              <pc:sldLayoutMk cId="2353888829" sldId="2147483853"/>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2353888829" sldId="2147483853"/>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2353888829" sldId="2147483853"/>
              <ac:spMk id="5" creationId="{1151D506-8EE5-61AB-D51F-D71E6F5FC56F}"/>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1151817919" sldId="2147483854"/>
          </pc:sldLayoutMkLst>
          <pc:spChg chg="mod">
            <ac:chgData name="Thiago De Andrade Machado" userId="a279747e-36ae-4082-b454-d1d1d3c846a2" providerId="ADAL" clId="{6F6336BC-8319-4A2A-930A-A8C7EB522168}" dt="2025-05-12T21:06:05.663" v="6"/>
            <ac:spMkLst>
              <pc:docMk/>
              <pc:sldMasterMk cId="1028834410" sldId="2147483711"/>
              <pc:sldLayoutMk cId="1151817919" sldId="2147483854"/>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1151817919" sldId="2147483854"/>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1151817919" sldId="2147483854"/>
              <ac:spMk id="5" creationId="{1BAD6C8F-C6A8-A311-1608-E02456AA11D5}"/>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392886283" sldId="2147483855"/>
          </pc:sldLayoutMkLst>
          <pc:spChg chg="mod">
            <ac:chgData name="Thiago De Andrade Machado" userId="a279747e-36ae-4082-b454-d1d1d3c846a2" providerId="ADAL" clId="{6F6336BC-8319-4A2A-930A-A8C7EB522168}" dt="2025-05-12T21:06:05.663" v="6"/>
            <ac:spMkLst>
              <pc:docMk/>
              <pc:sldMasterMk cId="1028834410" sldId="2147483711"/>
              <pc:sldLayoutMk cId="2392886283" sldId="2147483855"/>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2392886283" sldId="2147483855"/>
              <ac:spMk id="4" creationId="{275008E1-625D-B079-EF1A-A88D1D594991}"/>
            </ac:spMkLst>
          </pc:spChg>
          <pc:spChg chg="mod">
            <ac:chgData name="Thiago De Andrade Machado" userId="a279747e-36ae-4082-b454-d1d1d3c846a2" providerId="ADAL" clId="{6F6336BC-8319-4A2A-930A-A8C7EB522168}" dt="2025-05-12T21:06:11.073" v="22"/>
            <ac:spMkLst>
              <pc:docMk/>
              <pc:sldMasterMk cId="1028834410" sldId="2147483711"/>
              <pc:sldLayoutMk cId="2392886283" sldId="2147483855"/>
              <ac:spMk id="5" creationId="{C6313915-2084-06C8-D3C9-FD9827868BA3}"/>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881258111" sldId="2147483856"/>
          </pc:sldLayoutMkLst>
          <pc:spChg chg="mod">
            <ac:chgData name="Thiago De Andrade Machado" userId="a279747e-36ae-4082-b454-d1d1d3c846a2" providerId="ADAL" clId="{6F6336BC-8319-4A2A-930A-A8C7EB522168}" dt="2025-05-12T21:06:05.663" v="6"/>
            <ac:spMkLst>
              <pc:docMk/>
              <pc:sldMasterMk cId="1028834410" sldId="2147483711"/>
              <pc:sldLayoutMk cId="2881258111" sldId="2147483856"/>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2881258111" sldId="2147483856"/>
              <ac:spMk id="3" creationId="{24E46027-2D73-9809-2F37-AEB0A0CF6FEE}"/>
            </ac:spMkLst>
          </pc:spChg>
          <pc:spChg chg="mod">
            <ac:chgData name="Thiago De Andrade Machado" userId="a279747e-36ae-4082-b454-d1d1d3c846a2" providerId="ADAL" clId="{6F6336BC-8319-4A2A-930A-A8C7EB522168}" dt="2025-05-12T21:06:05.663" v="6"/>
            <ac:spMkLst>
              <pc:docMk/>
              <pc:sldMasterMk cId="1028834410" sldId="2147483711"/>
              <pc:sldLayoutMk cId="2881258111" sldId="2147483856"/>
              <ac:spMk id="9" creationId="{562821A1-88F5-BE59-661A-2A9AC206A7A7}"/>
            </ac:spMkLst>
          </pc:spChg>
          <pc:spChg chg="mod">
            <ac:chgData name="Thiago De Andrade Machado" userId="a279747e-36ae-4082-b454-d1d1d3c846a2" providerId="ADAL" clId="{6F6336BC-8319-4A2A-930A-A8C7EB522168}" dt="2025-05-12T21:06:05.663" v="6"/>
            <ac:spMkLst>
              <pc:docMk/>
              <pc:sldMasterMk cId="1028834410" sldId="2147483711"/>
              <pc:sldLayoutMk cId="2881258111" sldId="2147483856"/>
              <ac:spMk id="11" creationId="{84AB8352-EF98-06F4-FBA5-28C199F053D7}"/>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302068315" sldId="2147483857"/>
          </pc:sldLayoutMkLst>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2302068315" sldId="2147483857"/>
              <ac:spMk id="3" creationId="{4CBE7204-8EFF-FF99-95F1-E8BE21C033B6}"/>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15" creationId="{764F5F98-D095-690B-D68F-520990048D5D}"/>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16" creationId="{DFA39ED1-59D5-27A0-467B-EC96327700DB}"/>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17" creationId="{795270CB-F13B-ED86-E2D0-958958BF2DF6}"/>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19" creationId="{56E9B538-E293-8D67-D86E-BEAC7EA9F742}"/>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20" creationId="{60270B28-9BE1-6901-715A-2DB10C7282FB}"/>
            </ac:spMkLst>
          </pc:spChg>
          <pc:spChg chg="mod">
            <ac:chgData name="Thiago De Andrade Machado" userId="a279747e-36ae-4082-b454-d1d1d3c846a2" providerId="ADAL" clId="{6F6336BC-8319-4A2A-930A-A8C7EB522168}" dt="2025-05-12T21:06:05.663" v="6"/>
            <ac:spMkLst>
              <pc:docMk/>
              <pc:sldMasterMk cId="1028834410" sldId="2147483711"/>
              <pc:sldLayoutMk cId="2302068315" sldId="2147483857"/>
              <ac:spMk id="21" creationId="{D116DBF0-95CA-885C-8F4C-268308F8B653}"/>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858206631" sldId="2147483858"/>
          </pc:sldLayoutMkLst>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2858206631" sldId="2147483858"/>
              <ac:spMk id="3" creationId="{D4011233-B1AD-6276-C4ED-2979E4AAE6C7}"/>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5" creationId="{9A07148A-C633-5C85-8BF5-8F378AFB206D}"/>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7" creationId="{F02D3803-465F-A1FA-2AD1-2F2680E22AF7}"/>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8" creationId="{1E0CD751-3ECE-4AF7-B955-441AC6D632B2}"/>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9" creationId="{5C8B08A5-4630-C82D-B428-D478EA1260C9}"/>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15" creationId="{764F5F98-D095-690B-D68F-520990048D5D}"/>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17" creationId="{795270CB-F13B-ED86-E2D0-958958BF2DF6}"/>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19" creationId="{56E9B538-E293-8D67-D86E-BEAC7EA9F742}"/>
            </ac:spMkLst>
          </pc:spChg>
          <pc:spChg chg="mod">
            <ac:chgData name="Thiago De Andrade Machado" userId="a279747e-36ae-4082-b454-d1d1d3c846a2" providerId="ADAL" clId="{6F6336BC-8319-4A2A-930A-A8C7EB522168}" dt="2025-05-12T21:06:05.663" v="6"/>
            <ac:spMkLst>
              <pc:docMk/>
              <pc:sldMasterMk cId="1028834410" sldId="2147483711"/>
              <pc:sldLayoutMk cId="2858206631" sldId="2147483858"/>
              <ac:spMk id="21" creationId="{D116DBF0-95CA-885C-8F4C-268308F8B653}"/>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343886976" sldId="2147483859"/>
          </pc:sldLayoutMkLst>
          <pc:spChg chg="mod">
            <ac:chgData name="Thiago De Andrade Machado" userId="a279747e-36ae-4082-b454-d1d1d3c846a2" providerId="ADAL" clId="{6F6336BC-8319-4A2A-930A-A8C7EB522168}" dt="2025-05-12T21:06:05.663" v="6"/>
            <ac:spMkLst>
              <pc:docMk/>
              <pc:sldMasterMk cId="1028834410" sldId="2147483711"/>
              <pc:sldLayoutMk cId="343886976" sldId="2147483859"/>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343886976" sldId="2147483859"/>
              <ac:spMk id="10" creationId="{68A15317-924A-F2FC-1EF7-7EDBB7782628}"/>
            </ac:spMkLst>
          </pc:spChg>
        </pc:sldLayoutChg>
        <pc:sldLayoutChg chg="modSp mod">
          <pc:chgData name="Thiago De Andrade Machado" userId="a279747e-36ae-4082-b454-d1d1d3c846a2" providerId="ADAL" clId="{6F6336BC-8319-4A2A-930A-A8C7EB522168}" dt="2025-05-12T21:06:11.073" v="22"/>
          <pc:sldLayoutMkLst>
            <pc:docMk/>
            <pc:sldMasterMk cId="1028834410" sldId="2147483711"/>
            <pc:sldLayoutMk cId="2031709713" sldId="2147483860"/>
          </pc:sldLayoutMkLst>
          <pc:spChg chg="mod">
            <ac:chgData name="Thiago De Andrade Machado" userId="a279747e-36ae-4082-b454-d1d1d3c846a2" providerId="ADAL" clId="{6F6336BC-8319-4A2A-930A-A8C7EB522168}" dt="2025-05-12T21:06:05.663" v="6"/>
            <ac:spMkLst>
              <pc:docMk/>
              <pc:sldMasterMk cId="1028834410" sldId="2147483711"/>
              <pc:sldLayoutMk cId="2031709713" sldId="2147483860"/>
              <ac:spMk id="2" creationId="{33939DCA-F848-44B2-D9B0-69CB583FFBA0}"/>
            </ac:spMkLst>
          </pc:spChg>
          <pc:spChg chg="mod">
            <ac:chgData name="Thiago De Andrade Machado" userId="a279747e-36ae-4082-b454-d1d1d3c846a2" providerId="ADAL" clId="{6F6336BC-8319-4A2A-930A-A8C7EB522168}" dt="2025-05-12T21:06:11.073" v="22"/>
            <ac:spMkLst>
              <pc:docMk/>
              <pc:sldMasterMk cId="1028834410" sldId="2147483711"/>
              <pc:sldLayoutMk cId="2031709713" sldId="2147483860"/>
              <ac:spMk id="18" creationId="{19299F9F-A3D9-24D4-BB53-AFFE1FB3FD69}"/>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531134047" sldId="2147483861"/>
          </pc:sldLayoutMkLst>
          <pc:spChg chg="mod">
            <ac:chgData name="Thiago De Andrade Machado" userId="a279747e-36ae-4082-b454-d1d1d3c846a2" providerId="ADAL" clId="{6F6336BC-8319-4A2A-930A-A8C7EB522168}" dt="2025-05-12T21:06:05.663" v="6"/>
            <ac:spMkLst>
              <pc:docMk/>
              <pc:sldMasterMk cId="1028834410" sldId="2147483711"/>
              <pc:sldLayoutMk cId="2531134047" sldId="2147483861"/>
              <ac:spMk id="9" creationId="{A0940858-E62C-A6E9-0848-51506815D012}"/>
            </ac:spMkLst>
          </pc:spChg>
          <pc:spChg chg="mod">
            <ac:chgData name="Thiago De Andrade Machado" userId="a279747e-36ae-4082-b454-d1d1d3c846a2" providerId="ADAL" clId="{6F6336BC-8319-4A2A-930A-A8C7EB522168}" dt="2025-05-12T21:06:05.663" v="6"/>
            <ac:spMkLst>
              <pc:docMk/>
              <pc:sldMasterMk cId="1028834410" sldId="2147483711"/>
              <pc:sldLayoutMk cId="2531134047" sldId="2147483861"/>
              <ac:spMk id="12" creationId="{5A1CDF2B-60DE-DBED-5D8D-B32FACF49990}"/>
            </ac:spMkLst>
          </pc:spChg>
          <pc:spChg chg="mod">
            <ac:chgData name="Thiago De Andrade Machado" userId="a279747e-36ae-4082-b454-d1d1d3c846a2" providerId="ADAL" clId="{6F6336BC-8319-4A2A-930A-A8C7EB522168}" dt="2025-05-12T21:06:05.663" v="6"/>
            <ac:spMkLst>
              <pc:docMk/>
              <pc:sldMasterMk cId="1028834410" sldId="2147483711"/>
              <pc:sldLayoutMk cId="2531134047" sldId="2147483861"/>
              <ac:spMk id="20" creationId="{B69A3D34-6083-B75B-2364-D6085586F788}"/>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2943717006" sldId="2147483862"/>
          </pc:sldLayoutMkLst>
          <pc:spChg chg="mod">
            <ac:chgData name="Thiago De Andrade Machado" userId="a279747e-36ae-4082-b454-d1d1d3c846a2" providerId="ADAL" clId="{6F6336BC-8319-4A2A-930A-A8C7EB522168}" dt="2025-05-12T21:06:05.663" v="6"/>
            <ac:spMkLst>
              <pc:docMk/>
              <pc:sldMasterMk cId="1028834410" sldId="2147483711"/>
              <pc:sldLayoutMk cId="2943717006" sldId="2147483862"/>
              <ac:spMk id="9" creationId="{A0940858-E62C-A6E9-0848-51506815D012}"/>
            </ac:spMkLst>
          </pc:spChg>
          <pc:spChg chg="mod">
            <ac:chgData name="Thiago De Andrade Machado" userId="a279747e-36ae-4082-b454-d1d1d3c846a2" providerId="ADAL" clId="{6F6336BC-8319-4A2A-930A-A8C7EB522168}" dt="2025-05-12T21:06:05.663" v="6"/>
            <ac:spMkLst>
              <pc:docMk/>
              <pc:sldMasterMk cId="1028834410" sldId="2147483711"/>
              <pc:sldLayoutMk cId="2943717006" sldId="2147483862"/>
              <ac:spMk id="12" creationId="{5A1CDF2B-60DE-DBED-5D8D-B32FACF49990}"/>
            </ac:spMkLst>
          </pc:spChg>
          <pc:spChg chg="mod">
            <ac:chgData name="Thiago De Andrade Machado" userId="a279747e-36ae-4082-b454-d1d1d3c846a2" providerId="ADAL" clId="{6F6336BC-8319-4A2A-930A-A8C7EB522168}" dt="2025-05-12T21:06:05.663" v="6"/>
            <ac:spMkLst>
              <pc:docMk/>
              <pc:sldMasterMk cId="1028834410" sldId="2147483711"/>
              <pc:sldLayoutMk cId="2943717006" sldId="2147483862"/>
              <ac:spMk id="20" creationId="{B69A3D34-6083-B75B-2364-D6085586F788}"/>
            </ac:spMkLst>
          </pc:spChg>
        </pc:sldLayoutChg>
        <pc:sldLayoutChg chg="modSp">
          <pc:chgData name="Thiago De Andrade Machado" userId="a279747e-36ae-4082-b454-d1d1d3c846a2" providerId="ADAL" clId="{6F6336BC-8319-4A2A-930A-A8C7EB522168}" dt="2025-05-12T21:06:05.663" v="6"/>
          <pc:sldLayoutMkLst>
            <pc:docMk/>
            <pc:sldMasterMk cId="1028834410" sldId="2147483711"/>
            <pc:sldLayoutMk cId="1673862852" sldId="2147483866"/>
          </pc:sldLayoutMkLst>
          <pc:spChg chg="mod">
            <ac:chgData name="Thiago De Andrade Machado" userId="a279747e-36ae-4082-b454-d1d1d3c846a2" providerId="ADAL" clId="{6F6336BC-8319-4A2A-930A-A8C7EB522168}" dt="2025-05-12T21:06:05.663" v="6"/>
            <ac:spMkLst>
              <pc:docMk/>
              <pc:sldMasterMk cId="1028834410" sldId="2147483711"/>
              <pc:sldLayoutMk cId="1673862852" sldId="2147483866"/>
              <ac:spMk id="2" creationId="{33939DCA-F848-44B2-D9B0-69CB583FFBA0}"/>
            </ac:spMkLst>
          </pc:spChg>
          <pc:spChg chg="mod">
            <ac:chgData name="Thiago De Andrade Machado" userId="a279747e-36ae-4082-b454-d1d1d3c846a2" providerId="ADAL" clId="{6F6336BC-8319-4A2A-930A-A8C7EB522168}" dt="2025-05-12T21:06:05.663" v="6"/>
            <ac:spMkLst>
              <pc:docMk/>
              <pc:sldMasterMk cId="1028834410" sldId="2147483711"/>
              <pc:sldLayoutMk cId="1673862852" sldId="2147483866"/>
              <ac:spMk id="4" creationId="{275008E1-625D-B079-EF1A-A88D1D594991}"/>
            </ac:spMkLst>
          </pc:spChg>
        </pc:sldLayoutChg>
      </pc:sldMasterChg>
      <pc:sldMasterChg chg="delSldLayout">
        <pc:chgData name="Thiago De Andrade Machado" userId="a279747e-36ae-4082-b454-d1d1d3c846a2" providerId="ADAL" clId="{6F6336BC-8319-4A2A-930A-A8C7EB522168}" dt="2025-05-12T21:20:05.692" v="307" actId="47"/>
        <pc:sldMasterMkLst>
          <pc:docMk/>
          <pc:sldMasterMk cId="2556641797" sldId="2147483779"/>
        </pc:sldMasterMkLst>
        <pc:sldLayoutChg chg="del">
          <pc:chgData name="Thiago De Andrade Machado" userId="a279747e-36ae-4082-b454-d1d1d3c846a2" providerId="ADAL" clId="{6F6336BC-8319-4A2A-930A-A8C7EB522168}" dt="2025-05-12T20:55:27.498" v="0" actId="47"/>
          <pc:sldLayoutMkLst>
            <pc:docMk/>
            <pc:sldMasterMk cId="2556641797" sldId="2147483779"/>
            <pc:sldLayoutMk cId="3612766361" sldId="2147483783"/>
          </pc:sldLayoutMkLst>
        </pc:sldLayoutChg>
        <pc:sldLayoutChg chg="del">
          <pc:chgData name="Thiago De Andrade Machado" userId="a279747e-36ae-4082-b454-d1d1d3c846a2" providerId="ADAL" clId="{6F6336BC-8319-4A2A-930A-A8C7EB522168}" dt="2025-05-12T20:56:48.394" v="4" actId="47"/>
          <pc:sldLayoutMkLst>
            <pc:docMk/>
            <pc:sldMasterMk cId="2556641797" sldId="2147483779"/>
            <pc:sldLayoutMk cId="267487904" sldId="2147483784"/>
          </pc:sldLayoutMkLst>
        </pc:sldLayoutChg>
        <pc:sldLayoutChg chg="del">
          <pc:chgData name="Thiago De Andrade Machado" userId="a279747e-36ae-4082-b454-d1d1d3c846a2" providerId="ADAL" clId="{6F6336BC-8319-4A2A-930A-A8C7EB522168}" dt="2025-05-12T21:20:05.692" v="307" actId="47"/>
          <pc:sldLayoutMkLst>
            <pc:docMk/>
            <pc:sldMasterMk cId="2556641797" sldId="2147483779"/>
            <pc:sldLayoutMk cId="1752264439" sldId="2147483821"/>
          </pc:sldLayoutMkLst>
        </pc:sldLayoutChg>
      </pc:sldMasterChg>
      <pc:sldMasterChg chg="new del mod addSldLayout modSldLayout">
        <pc:chgData name="Thiago De Andrade Machado" userId="a279747e-36ae-4082-b454-d1d1d3c846a2" providerId="ADAL" clId="{6F6336BC-8319-4A2A-930A-A8C7EB522168}" dt="2025-05-12T21:06:52.671" v="52" actId="2696"/>
        <pc:sldMasterMkLst>
          <pc:docMk/>
          <pc:sldMasterMk cId="899601051" sldId="2147483823"/>
        </pc:sldMasterMkLst>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2036128714" sldId="2147483824"/>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4269866887" sldId="2147483825"/>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932442603" sldId="2147483826"/>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3623538224" sldId="2147483827"/>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1608004107" sldId="2147483828"/>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3175828409" sldId="2147483829"/>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2370273690" sldId="2147483830"/>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286722653" sldId="2147483831"/>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787886374" sldId="2147483832"/>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3504283411" sldId="2147483833"/>
          </pc:sldLayoutMkLst>
        </pc:sldLayoutChg>
        <pc:sldLayoutChg chg="new replId">
          <pc:chgData name="Thiago De Andrade Machado" userId="a279747e-36ae-4082-b454-d1d1d3c846a2" providerId="ADAL" clId="{6F6336BC-8319-4A2A-930A-A8C7EB522168}" dt="2025-05-12T21:06:19.712" v="23" actId="6938"/>
          <pc:sldLayoutMkLst>
            <pc:docMk/>
            <pc:sldMasterMk cId="899601051" sldId="2147483823"/>
            <pc:sldLayoutMk cId="129175968" sldId="2147483834"/>
          </pc:sldLayoutMkLst>
        </pc:sldLayoutChg>
        <pc:sldLayoutChg chg="modSp mod">
          <pc:chgData name="Thiago De Andrade Machado" userId="a279747e-36ae-4082-b454-d1d1d3c846a2" providerId="ADAL" clId="{6F6336BC-8319-4A2A-930A-A8C7EB522168}" dt="2025-05-12T21:06:21.773" v="24" actId="27636"/>
          <pc:sldLayoutMkLst>
            <pc:docMk/>
            <pc:sldMasterMk cId="899601051" sldId="2147483823"/>
            <pc:sldLayoutMk cId="2898982870" sldId="2147483859"/>
          </pc:sldLayoutMkLst>
          <pc:spChg chg="mod">
            <ac:chgData name="Thiago De Andrade Machado" userId="a279747e-36ae-4082-b454-d1d1d3c846a2" providerId="ADAL" clId="{6F6336BC-8319-4A2A-930A-A8C7EB522168}" dt="2025-05-12T21:06:21.773" v="24" actId="27636"/>
            <ac:spMkLst>
              <pc:docMk/>
              <pc:sldMasterMk cId="899601051" sldId="2147483823"/>
              <pc:sldLayoutMk cId="2898982870" sldId="2147483859"/>
              <ac:spMk id="9" creationId="{B8BE9E68-C0D2-4807-7E8F-AB2E9757C8D1}"/>
            </ac:spMkLst>
          </pc:spChg>
        </pc:sldLayoutChg>
        <pc:sldLayoutChg chg="modSp mod">
          <pc:chgData name="Thiago De Andrade Machado" userId="a279747e-36ae-4082-b454-d1d1d3c846a2" providerId="ADAL" clId="{6F6336BC-8319-4A2A-930A-A8C7EB522168}" dt="2025-05-12T21:06:21.773" v="25" actId="27636"/>
          <pc:sldLayoutMkLst>
            <pc:docMk/>
            <pc:sldMasterMk cId="899601051" sldId="2147483823"/>
            <pc:sldLayoutMk cId="2498530487" sldId="2147483860"/>
          </pc:sldLayoutMkLst>
          <pc:spChg chg="mod">
            <ac:chgData name="Thiago De Andrade Machado" userId="a279747e-36ae-4082-b454-d1d1d3c846a2" providerId="ADAL" clId="{6F6336BC-8319-4A2A-930A-A8C7EB522168}" dt="2025-05-12T21:06:21.773" v="25" actId="27636"/>
            <ac:spMkLst>
              <pc:docMk/>
              <pc:sldMasterMk cId="899601051" sldId="2147483823"/>
              <pc:sldLayoutMk cId="2498530487" sldId="2147483860"/>
              <ac:spMk id="9" creationId="{B8BE9E68-C0D2-4807-7E8F-AB2E9757C8D1}"/>
            </ac:spMkLst>
          </pc:spChg>
        </pc:sldLayoutChg>
        <pc:sldLayoutChg chg="modSp mod">
          <pc:chgData name="Thiago De Andrade Machado" userId="a279747e-36ae-4082-b454-d1d1d3c846a2" providerId="ADAL" clId="{6F6336BC-8319-4A2A-930A-A8C7EB522168}" dt="2025-05-12T21:06:21.773" v="26" actId="27636"/>
          <pc:sldLayoutMkLst>
            <pc:docMk/>
            <pc:sldMasterMk cId="899601051" sldId="2147483823"/>
            <pc:sldLayoutMk cId="16133465" sldId="2147483861"/>
          </pc:sldLayoutMkLst>
          <pc:spChg chg="mod">
            <ac:chgData name="Thiago De Andrade Machado" userId="a279747e-36ae-4082-b454-d1d1d3c846a2" providerId="ADAL" clId="{6F6336BC-8319-4A2A-930A-A8C7EB522168}" dt="2025-05-12T21:06:21.773" v="26" actId="27636"/>
            <ac:spMkLst>
              <pc:docMk/>
              <pc:sldMasterMk cId="899601051" sldId="2147483823"/>
              <pc:sldLayoutMk cId="16133465" sldId="2147483861"/>
              <ac:spMk id="9" creationId="{B8BE9E68-C0D2-4807-7E8F-AB2E9757C8D1}"/>
            </ac:spMkLst>
          </pc:spChg>
        </pc:sldLayoutChg>
        <pc:sldLayoutChg chg="modSp mod">
          <pc:chgData name="Thiago De Andrade Machado" userId="a279747e-36ae-4082-b454-d1d1d3c846a2" providerId="ADAL" clId="{6F6336BC-8319-4A2A-930A-A8C7EB522168}" dt="2025-05-12T21:06:21.773" v="27" actId="27636"/>
          <pc:sldLayoutMkLst>
            <pc:docMk/>
            <pc:sldMasterMk cId="899601051" sldId="2147483823"/>
            <pc:sldLayoutMk cId="4115147550" sldId="2147483862"/>
          </pc:sldLayoutMkLst>
          <pc:spChg chg="mod">
            <ac:chgData name="Thiago De Andrade Machado" userId="a279747e-36ae-4082-b454-d1d1d3c846a2" providerId="ADAL" clId="{6F6336BC-8319-4A2A-930A-A8C7EB522168}" dt="2025-05-12T21:06:21.773" v="27" actId="27636"/>
            <ac:spMkLst>
              <pc:docMk/>
              <pc:sldMasterMk cId="899601051" sldId="2147483823"/>
              <pc:sldLayoutMk cId="4115147550" sldId="2147483862"/>
              <ac:spMk id="9" creationId="{B8BE9E68-C0D2-4807-7E8F-AB2E9757C8D1}"/>
            </ac:spMkLst>
          </pc:spChg>
        </pc:sldLayoutChg>
        <pc:sldLayoutChg chg="modSp mod">
          <pc:chgData name="Thiago De Andrade Machado" userId="a279747e-36ae-4082-b454-d1d1d3c846a2" providerId="ADAL" clId="{6F6336BC-8319-4A2A-930A-A8C7EB522168}" dt="2025-05-12T21:06:21.789" v="28" actId="27636"/>
          <pc:sldLayoutMkLst>
            <pc:docMk/>
            <pc:sldMasterMk cId="899601051" sldId="2147483823"/>
            <pc:sldLayoutMk cId="3743728884" sldId="2147483863"/>
          </pc:sldLayoutMkLst>
          <pc:spChg chg="mod">
            <ac:chgData name="Thiago De Andrade Machado" userId="a279747e-36ae-4082-b454-d1d1d3c846a2" providerId="ADAL" clId="{6F6336BC-8319-4A2A-930A-A8C7EB522168}" dt="2025-05-12T21:06:21.789" v="28" actId="27636"/>
            <ac:spMkLst>
              <pc:docMk/>
              <pc:sldMasterMk cId="899601051" sldId="2147483823"/>
              <pc:sldLayoutMk cId="3743728884" sldId="2147483863"/>
              <ac:spMk id="3" creationId="{3A60BD0E-F578-5BDA-5EF8-1F759A06FB58}"/>
            </ac:spMkLst>
          </pc:spChg>
        </pc:sldLayoutChg>
        <pc:sldLayoutChg chg="modSp mod">
          <pc:chgData name="Thiago De Andrade Machado" userId="a279747e-36ae-4082-b454-d1d1d3c846a2" providerId="ADAL" clId="{6F6336BC-8319-4A2A-930A-A8C7EB522168}" dt="2025-05-12T21:06:21.789" v="29" actId="27636"/>
          <pc:sldLayoutMkLst>
            <pc:docMk/>
            <pc:sldMasterMk cId="899601051" sldId="2147483823"/>
            <pc:sldLayoutMk cId="1602741483" sldId="2147483864"/>
          </pc:sldLayoutMkLst>
          <pc:spChg chg="mod">
            <ac:chgData name="Thiago De Andrade Machado" userId="a279747e-36ae-4082-b454-d1d1d3c846a2" providerId="ADAL" clId="{6F6336BC-8319-4A2A-930A-A8C7EB522168}" dt="2025-05-12T21:06:21.789" v="29" actId="27636"/>
            <ac:spMkLst>
              <pc:docMk/>
              <pc:sldMasterMk cId="899601051" sldId="2147483823"/>
              <pc:sldLayoutMk cId="1602741483" sldId="2147483864"/>
              <ac:spMk id="7" creationId="{7AED143C-26A9-425F-6889-D51BC9765313}"/>
            </ac:spMkLst>
          </pc:spChg>
        </pc:sldLayoutChg>
        <pc:sldLayoutChg chg="modSp mod">
          <pc:chgData name="Thiago De Andrade Machado" userId="a279747e-36ae-4082-b454-d1d1d3c846a2" providerId="ADAL" clId="{6F6336BC-8319-4A2A-930A-A8C7EB522168}" dt="2025-05-12T21:06:21.789" v="30" actId="27636"/>
          <pc:sldLayoutMkLst>
            <pc:docMk/>
            <pc:sldMasterMk cId="899601051" sldId="2147483823"/>
            <pc:sldLayoutMk cId="1297688306" sldId="2147483865"/>
          </pc:sldLayoutMkLst>
          <pc:spChg chg="mod">
            <ac:chgData name="Thiago De Andrade Machado" userId="a279747e-36ae-4082-b454-d1d1d3c846a2" providerId="ADAL" clId="{6F6336BC-8319-4A2A-930A-A8C7EB522168}" dt="2025-05-12T21:06:21.789" v="30" actId="27636"/>
            <ac:spMkLst>
              <pc:docMk/>
              <pc:sldMasterMk cId="899601051" sldId="2147483823"/>
              <pc:sldLayoutMk cId="1297688306" sldId="2147483865"/>
              <ac:spMk id="5" creationId="{1151D506-8EE5-61AB-D51F-D71E6F5FC56F}"/>
            </ac:spMkLst>
          </pc:spChg>
        </pc:sldLayoutChg>
        <pc:sldLayoutChg chg="modSp mod">
          <pc:chgData name="Thiago De Andrade Machado" userId="a279747e-36ae-4082-b454-d1d1d3c846a2" providerId="ADAL" clId="{6F6336BC-8319-4A2A-930A-A8C7EB522168}" dt="2025-05-12T21:06:21.789" v="31" actId="27636"/>
          <pc:sldLayoutMkLst>
            <pc:docMk/>
            <pc:sldMasterMk cId="899601051" sldId="2147483823"/>
            <pc:sldLayoutMk cId="1039174012" sldId="2147483866"/>
          </pc:sldLayoutMkLst>
          <pc:spChg chg="mod">
            <ac:chgData name="Thiago De Andrade Machado" userId="a279747e-36ae-4082-b454-d1d1d3c846a2" providerId="ADAL" clId="{6F6336BC-8319-4A2A-930A-A8C7EB522168}" dt="2025-05-12T21:06:21.789" v="31" actId="27636"/>
            <ac:spMkLst>
              <pc:docMk/>
              <pc:sldMasterMk cId="899601051" sldId="2147483823"/>
              <pc:sldLayoutMk cId="1039174012" sldId="2147483866"/>
              <ac:spMk id="5" creationId="{1BAD6C8F-C6A8-A311-1608-E02456AA11D5}"/>
            </ac:spMkLst>
          </pc:spChg>
        </pc:sldLayoutChg>
        <pc:sldLayoutChg chg="modSp mod">
          <pc:chgData name="Thiago De Andrade Machado" userId="a279747e-36ae-4082-b454-d1d1d3c846a2" providerId="ADAL" clId="{6F6336BC-8319-4A2A-930A-A8C7EB522168}" dt="2025-05-12T21:06:21.789" v="32" actId="27636"/>
          <pc:sldLayoutMkLst>
            <pc:docMk/>
            <pc:sldMasterMk cId="899601051" sldId="2147483823"/>
            <pc:sldLayoutMk cId="189284196" sldId="2147483867"/>
          </pc:sldLayoutMkLst>
          <pc:spChg chg="mod">
            <ac:chgData name="Thiago De Andrade Machado" userId="a279747e-36ae-4082-b454-d1d1d3c846a2" providerId="ADAL" clId="{6F6336BC-8319-4A2A-930A-A8C7EB522168}" dt="2025-05-12T21:06:21.789" v="32" actId="27636"/>
            <ac:spMkLst>
              <pc:docMk/>
              <pc:sldMasterMk cId="899601051" sldId="2147483823"/>
              <pc:sldLayoutMk cId="189284196" sldId="2147483867"/>
              <ac:spMk id="5" creationId="{C6313915-2084-06C8-D3C9-FD9827868BA3}"/>
            </ac:spMkLst>
          </pc:spChg>
        </pc:sldLayoutChg>
        <pc:sldLayoutChg chg="modSp mod">
          <pc:chgData name="Thiago De Andrade Machado" userId="a279747e-36ae-4082-b454-d1d1d3c846a2" providerId="ADAL" clId="{6F6336BC-8319-4A2A-930A-A8C7EB522168}" dt="2025-05-12T21:06:21.789" v="33" actId="27636"/>
          <pc:sldLayoutMkLst>
            <pc:docMk/>
            <pc:sldMasterMk cId="899601051" sldId="2147483823"/>
            <pc:sldLayoutMk cId="2575988327" sldId="2147483868"/>
          </pc:sldLayoutMkLst>
          <pc:spChg chg="mod">
            <ac:chgData name="Thiago De Andrade Machado" userId="a279747e-36ae-4082-b454-d1d1d3c846a2" providerId="ADAL" clId="{6F6336BC-8319-4A2A-930A-A8C7EB522168}" dt="2025-05-12T21:06:21.789" v="33" actId="27636"/>
            <ac:spMkLst>
              <pc:docMk/>
              <pc:sldMasterMk cId="899601051" sldId="2147483823"/>
              <pc:sldLayoutMk cId="2575988327" sldId="2147483868"/>
              <ac:spMk id="3" creationId="{24E46027-2D73-9809-2F37-AEB0A0CF6FEE}"/>
            </ac:spMkLst>
          </pc:spChg>
        </pc:sldLayoutChg>
        <pc:sldLayoutChg chg="modSp mod">
          <pc:chgData name="Thiago De Andrade Machado" userId="a279747e-36ae-4082-b454-d1d1d3c846a2" providerId="ADAL" clId="{6F6336BC-8319-4A2A-930A-A8C7EB522168}" dt="2025-05-12T21:06:21.789" v="34" actId="27636"/>
          <pc:sldLayoutMkLst>
            <pc:docMk/>
            <pc:sldMasterMk cId="899601051" sldId="2147483823"/>
            <pc:sldLayoutMk cId="2347099569" sldId="2147483869"/>
          </pc:sldLayoutMkLst>
          <pc:spChg chg="mod">
            <ac:chgData name="Thiago De Andrade Machado" userId="a279747e-36ae-4082-b454-d1d1d3c846a2" providerId="ADAL" clId="{6F6336BC-8319-4A2A-930A-A8C7EB522168}" dt="2025-05-12T21:06:21.789" v="34" actId="27636"/>
            <ac:spMkLst>
              <pc:docMk/>
              <pc:sldMasterMk cId="899601051" sldId="2147483823"/>
              <pc:sldLayoutMk cId="2347099569" sldId="2147483869"/>
              <ac:spMk id="3" creationId="{4CBE7204-8EFF-FF99-95F1-E8BE21C033B6}"/>
            </ac:spMkLst>
          </pc:spChg>
        </pc:sldLayoutChg>
        <pc:sldLayoutChg chg="modSp mod">
          <pc:chgData name="Thiago De Andrade Machado" userId="a279747e-36ae-4082-b454-d1d1d3c846a2" providerId="ADAL" clId="{6F6336BC-8319-4A2A-930A-A8C7EB522168}" dt="2025-05-12T21:06:21.804" v="35" actId="27636"/>
          <pc:sldLayoutMkLst>
            <pc:docMk/>
            <pc:sldMasterMk cId="899601051" sldId="2147483823"/>
            <pc:sldLayoutMk cId="221830492" sldId="2147483870"/>
          </pc:sldLayoutMkLst>
          <pc:spChg chg="mod">
            <ac:chgData name="Thiago De Andrade Machado" userId="a279747e-36ae-4082-b454-d1d1d3c846a2" providerId="ADAL" clId="{6F6336BC-8319-4A2A-930A-A8C7EB522168}" dt="2025-05-12T21:06:21.804" v="35" actId="27636"/>
            <ac:spMkLst>
              <pc:docMk/>
              <pc:sldMasterMk cId="899601051" sldId="2147483823"/>
              <pc:sldLayoutMk cId="221830492" sldId="2147483870"/>
              <ac:spMk id="3" creationId="{D4011233-B1AD-6276-C4ED-2979E4AAE6C7}"/>
            </ac:spMkLst>
          </pc:spChg>
        </pc:sldLayoutChg>
        <pc:sldLayoutChg chg="modSp mod">
          <pc:chgData name="Thiago De Andrade Machado" userId="a279747e-36ae-4082-b454-d1d1d3c846a2" providerId="ADAL" clId="{6F6336BC-8319-4A2A-930A-A8C7EB522168}" dt="2025-05-12T21:06:21.804" v="36" actId="27636"/>
          <pc:sldLayoutMkLst>
            <pc:docMk/>
            <pc:sldMasterMk cId="899601051" sldId="2147483823"/>
            <pc:sldLayoutMk cId="2136330472" sldId="2147483871"/>
          </pc:sldLayoutMkLst>
          <pc:spChg chg="mod">
            <ac:chgData name="Thiago De Andrade Machado" userId="a279747e-36ae-4082-b454-d1d1d3c846a2" providerId="ADAL" clId="{6F6336BC-8319-4A2A-930A-A8C7EB522168}" dt="2025-05-12T21:06:21.804" v="36" actId="27636"/>
            <ac:spMkLst>
              <pc:docMk/>
              <pc:sldMasterMk cId="899601051" sldId="2147483823"/>
              <pc:sldLayoutMk cId="2136330472" sldId="2147483871"/>
              <ac:spMk id="10" creationId="{68A15317-924A-F2FC-1EF7-7EDBB7782628}"/>
            </ac:spMkLst>
          </pc:spChg>
        </pc:sldLayoutChg>
        <pc:sldLayoutChg chg="modSp mod">
          <pc:chgData name="Thiago De Andrade Machado" userId="a279747e-36ae-4082-b454-d1d1d3c846a2" providerId="ADAL" clId="{6F6336BC-8319-4A2A-930A-A8C7EB522168}" dt="2025-05-12T21:06:21.804" v="37" actId="27636"/>
          <pc:sldLayoutMkLst>
            <pc:docMk/>
            <pc:sldMasterMk cId="899601051" sldId="2147483823"/>
            <pc:sldLayoutMk cId="3585316572" sldId="2147483872"/>
          </pc:sldLayoutMkLst>
          <pc:spChg chg="mod">
            <ac:chgData name="Thiago De Andrade Machado" userId="a279747e-36ae-4082-b454-d1d1d3c846a2" providerId="ADAL" clId="{6F6336BC-8319-4A2A-930A-A8C7EB522168}" dt="2025-05-12T21:06:21.804" v="37" actId="27636"/>
            <ac:spMkLst>
              <pc:docMk/>
              <pc:sldMasterMk cId="899601051" sldId="2147483823"/>
              <pc:sldLayoutMk cId="3585316572" sldId="2147483872"/>
              <ac:spMk id="18" creationId="{19299F9F-A3D9-24D4-BB53-AFFE1FB3FD69}"/>
            </ac:spMkLst>
          </pc:spChg>
        </pc:sldLayoutChg>
      </pc:sldMasterChg>
      <pc:sldMasterChg chg="modSldLayout">
        <pc:chgData name="Thiago De Andrade Machado" userId="a279747e-36ae-4082-b454-d1d1d3c846a2" providerId="ADAL" clId="{6F6336BC-8319-4A2A-930A-A8C7EB522168}" dt="2025-05-12T21:06:38.791" v="51" actId="27636"/>
        <pc:sldMasterMkLst>
          <pc:docMk/>
          <pc:sldMasterMk cId="1467798192" sldId="2147483880"/>
        </pc:sldMasterMkLst>
        <pc:sldLayoutChg chg="modSp mod">
          <pc:chgData name="Thiago De Andrade Machado" userId="a279747e-36ae-4082-b454-d1d1d3c846a2" providerId="ADAL" clId="{6F6336BC-8319-4A2A-930A-A8C7EB522168}" dt="2025-05-12T21:06:38.548" v="38" actId="27636"/>
          <pc:sldLayoutMkLst>
            <pc:docMk/>
            <pc:sldMasterMk cId="1467798192" sldId="2147483880"/>
            <pc:sldLayoutMk cId="2738953231" sldId="2147483907"/>
          </pc:sldLayoutMkLst>
          <pc:spChg chg="mod">
            <ac:chgData name="Thiago De Andrade Machado" userId="a279747e-36ae-4082-b454-d1d1d3c846a2" providerId="ADAL" clId="{6F6336BC-8319-4A2A-930A-A8C7EB522168}" dt="2025-05-12T21:06:38.548" v="38" actId="27636"/>
            <ac:spMkLst>
              <pc:docMk/>
              <pc:sldMasterMk cId="1467798192" sldId="2147483880"/>
              <pc:sldLayoutMk cId="2738953231" sldId="2147483907"/>
              <ac:spMk id="9" creationId="{B8BE9E68-C0D2-4807-7E8F-AB2E9757C8D1}"/>
            </ac:spMkLst>
          </pc:spChg>
        </pc:sldLayoutChg>
        <pc:sldLayoutChg chg="modSp mod">
          <pc:chgData name="Thiago De Andrade Machado" userId="a279747e-36ae-4082-b454-d1d1d3c846a2" providerId="ADAL" clId="{6F6336BC-8319-4A2A-930A-A8C7EB522168}" dt="2025-05-12T21:06:38.556" v="39" actId="27636"/>
          <pc:sldLayoutMkLst>
            <pc:docMk/>
            <pc:sldMasterMk cId="1467798192" sldId="2147483880"/>
            <pc:sldLayoutMk cId="676279631" sldId="2147483908"/>
          </pc:sldLayoutMkLst>
          <pc:spChg chg="mod">
            <ac:chgData name="Thiago De Andrade Machado" userId="a279747e-36ae-4082-b454-d1d1d3c846a2" providerId="ADAL" clId="{6F6336BC-8319-4A2A-930A-A8C7EB522168}" dt="2025-05-12T21:06:38.556" v="39" actId="27636"/>
            <ac:spMkLst>
              <pc:docMk/>
              <pc:sldMasterMk cId="1467798192" sldId="2147483880"/>
              <pc:sldLayoutMk cId="676279631" sldId="2147483908"/>
              <ac:spMk id="9" creationId="{B8BE9E68-C0D2-4807-7E8F-AB2E9757C8D1}"/>
            </ac:spMkLst>
          </pc:spChg>
        </pc:sldLayoutChg>
        <pc:sldLayoutChg chg="modSp mod">
          <pc:chgData name="Thiago De Andrade Machado" userId="a279747e-36ae-4082-b454-d1d1d3c846a2" providerId="ADAL" clId="{6F6336BC-8319-4A2A-930A-A8C7EB522168}" dt="2025-05-12T21:06:38.572" v="40" actId="27636"/>
          <pc:sldLayoutMkLst>
            <pc:docMk/>
            <pc:sldMasterMk cId="1467798192" sldId="2147483880"/>
            <pc:sldLayoutMk cId="1105149315" sldId="2147483909"/>
          </pc:sldLayoutMkLst>
          <pc:spChg chg="mod">
            <ac:chgData name="Thiago De Andrade Machado" userId="a279747e-36ae-4082-b454-d1d1d3c846a2" providerId="ADAL" clId="{6F6336BC-8319-4A2A-930A-A8C7EB522168}" dt="2025-05-12T21:06:38.572" v="40" actId="27636"/>
            <ac:spMkLst>
              <pc:docMk/>
              <pc:sldMasterMk cId="1467798192" sldId="2147483880"/>
              <pc:sldLayoutMk cId="1105149315" sldId="2147483909"/>
              <ac:spMk id="9" creationId="{B8BE9E68-C0D2-4807-7E8F-AB2E9757C8D1}"/>
            </ac:spMkLst>
          </pc:spChg>
        </pc:sldLayoutChg>
        <pc:sldLayoutChg chg="modSp mod">
          <pc:chgData name="Thiago De Andrade Machado" userId="a279747e-36ae-4082-b454-d1d1d3c846a2" providerId="ADAL" clId="{6F6336BC-8319-4A2A-930A-A8C7EB522168}" dt="2025-05-12T21:06:38.587" v="41" actId="27636"/>
          <pc:sldLayoutMkLst>
            <pc:docMk/>
            <pc:sldMasterMk cId="1467798192" sldId="2147483880"/>
            <pc:sldLayoutMk cId="4238551605" sldId="2147483910"/>
          </pc:sldLayoutMkLst>
          <pc:spChg chg="mod">
            <ac:chgData name="Thiago De Andrade Machado" userId="a279747e-36ae-4082-b454-d1d1d3c846a2" providerId="ADAL" clId="{6F6336BC-8319-4A2A-930A-A8C7EB522168}" dt="2025-05-12T21:06:38.587" v="41" actId="27636"/>
            <ac:spMkLst>
              <pc:docMk/>
              <pc:sldMasterMk cId="1467798192" sldId="2147483880"/>
              <pc:sldLayoutMk cId="4238551605" sldId="2147483910"/>
              <ac:spMk id="9" creationId="{B8BE9E68-C0D2-4807-7E8F-AB2E9757C8D1}"/>
            </ac:spMkLst>
          </pc:spChg>
        </pc:sldLayoutChg>
        <pc:sldLayoutChg chg="modSp mod">
          <pc:chgData name="Thiago De Andrade Machado" userId="a279747e-36ae-4082-b454-d1d1d3c846a2" providerId="ADAL" clId="{6F6336BC-8319-4A2A-930A-A8C7EB522168}" dt="2025-05-12T21:06:38.603" v="42" actId="27636"/>
          <pc:sldLayoutMkLst>
            <pc:docMk/>
            <pc:sldMasterMk cId="1467798192" sldId="2147483880"/>
            <pc:sldLayoutMk cId="4011603908" sldId="2147483911"/>
          </pc:sldLayoutMkLst>
          <pc:spChg chg="mod">
            <ac:chgData name="Thiago De Andrade Machado" userId="a279747e-36ae-4082-b454-d1d1d3c846a2" providerId="ADAL" clId="{6F6336BC-8319-4A2A-930A-A8C7EB522168}" dt="2025-05-12T21:06:38.603" v="42" actId="27636"/>
            <ac:spMkLst>
              <pc:docMk/>
              <pc:sldMasterMk cId="1467798192" sldId="2147483880"/>
              <pc:sldLayoutMk cId="4011603908" sldId="2147483911"/>
              <ac:spMk id="3" creationId="{3A60BD0E-F578-5BDA-5EF8-1F759A06FB58}"/>
            </ac:spMkLst>
          </pc:spChg>
        </pc:sldLayoutChg>
        <pc:sldLayoutChg chg="modSp mod">
          <pc:chgData name="Thiago De Andrade Machado" userId="a279747e-36ae-4082-b454-d1d1d3c846a2" providerId="ADAL" clId="{6F6336BC-8319-4A2A-930A-A8C7EB522168}" dt="2025-05-12T21:06:38.618" v="43" actId="27636"/>
          <pc:sldLayoutMkLst>
            <pc:docMk/>
            <pc:sldMasterMk cId="1467798192" sldId="2147483880"/>
            <pc:sldLayoutMk cId="3031987115" sldId="2147483912"/>
          </pc:sldLayoutMkLst>
          <pc:spChg chg="mod">
            <ac:chgData name="Thiago De Andrade Machado" userId="a279747e-36ae-4082-b454-d1d1d3c846a2" providerId="ADAL" clId="{6F6336BC-8319-4A2A-930A-A8C7EB522168}" dt="2025-05-12T21:06:38.618" v="43" actId="27636"/>
            <ac:spMkLst>
              <pc:docMk/>
              <pc:sldMasterMk cId="1467798192" sldId="2147483880"/>
              <pc:sldLayoutMk cId="3031987115" sldId="2147483912"/>
              <ac:spMk id="7" creationId="{7AED143C-26A9-425F-6889-D51BC9765313}"/>
            </ac:spMkLst>
          </pc:spChg>
        </pc:sldLayoutChg>
        <pc:sldLayoutChg chg="modSp mod">
          <pc:chgData name="Thiago De Andrade Machado" userId="a279747e-36ae-4082-b454-d1d1d3c846a2" providerId="ADAL" clId="{6F6336BC-8319-4A2A-930A-A8C7EB522168}" dt="2025-05-12T21:06:38.638" v="44" actId="27636"/>
          <pc:sldLayoutMkLst>
            <pc:docMk/>
            <pc:sldMasterMk cId="1467798192" sldId="2147483880"/>
            <pc:sldLayoutMk cId="2630249003" sldId="2147483913"/>
          </pc:sldLayoutMkLst>
          <pc:spChg chg="mod">
            <ac:chgData name="Thiago De Andrade Machado" userId="a279747e-36ae-4082-b454-d1d1d3c846a2" providerId="ADAL" clId="{6F6336BC-8319-4A2A-930A-A8C7EB522168}" dt="2025-05-12T21:06:38.638" v="44" actId="27636"/>
            <ac:spMkLst>
              <pc:docMk/>
              <pc:sldMasterMk cId="1467798192" sldId="2147483880"/>
              <pc:sldLayoutMk cId="2630249003" sldId="2147483913"/>
              <ac:spMk id="5" creationId="{1151D506-8EE5-61AB-D51F-D71E6F5FC56F}"/>
            </ac:spMkLst>
          </pc:spChg>
        </pc:sldLayoutChg>
        <pc:sldLayoutChg chg="modSp mod">
          <pc:chgData name="Thiago De Andrade Machado" userId="a279747e-36ae-4082-b454-d1d1d3c846a2" providerId="ADAL" clId="{6F6336BC-8319-4A2A-930A-A8C7EB522168}" dt="2025-05-12T21:06:38.754" v="45" actId="27636"/>
          <pc:sldLayoutMkLst>
            <pc:docMk/>
            <pc:sldMasterMk cId="1467798192" sldId="2147483880"/>
            <pc:sldLayoutMk cId="739492293" sldId="2147483914"/>
          </pc:sldLayoutMkLst>
          <pc:spChg chg="mod">
            <ac:chgData name="Thiago De Andrade Machado" userId="a279747e-36ae-4082-b454-d1d1d3c846a2" providerId="ADAL" clId="{6F6336BC-8319-4A2A-930A-A8C7EB522168}" dt="2025-05-12T21:06:38.754" v="45" actId="27636"/>
            <ac:spMkLst>
              <pc:docMk/>
              <pc:sldMasterMk cId="1467798192" sldId="2147483880"/>
              <pc:sldLayoutMk cId="739492293" sldId="2147483914"/>
              <ac:spMk id="5" creationId="{1BAD6C8F-C6A8-A311-1608-E02456AA11D5}"/>
            </ac:spMkLst>
          </pc:spChg>
        </pc:sldLayoutChg>
        <pc:sldLayoutChg chg="modSp mod">
          <pc:chgData name="Thiago De Andrade Machado" userId="a279747e-36ae-4082-b454-d1d1d3c846a2" providerId="ADAL" clId="{6F6336BC-8319-4A2A-930A-A8C7EB522168}" dt="2025-05-12T21:06:38.770" v="46" actId="27636"/>
          <pc:sldLayoutMkLst>
            <pc:docMk/>
            <pc:sldMasterMk cId="1467798192" sldId="2147483880"/>
            <pc:sldLayoutMk cId="1060777358" sldId="2147483915"/>
          </pc:sldLayoutMkLst>
          <pc:spChg chg="mod">
            <ac:chgData name="Thiago De Andrade Machado" userId="a279747e-36ae-4082-b454-d1d1d3c846a2" providerId="ADAL" clId="{6F6336BC-8319-4A2A-930A-A8C7EB522168}" dt="2025-05-12T21:06:38.770" v="46" actId="27636"/>
            <ac:spMkLst>
              <pc:docMk/>
              <pc:sldMasterMk cId="1467798192" sldId="2147483880"/>
              <pc:sldLayoutMk cId="1060777358" sldId="2147483915"/>
              <ac:spMk id="5" creationId="{C6313915-2084-06C8-D3C9-FD9827868BA3}"/>
            </ac:spMkLst>
          </pc:spChg>
        </pc:sldLayoutChg>
        <pc:sldLayoutChg chg="modSp mod">
          <pc:chgData name="Thiago De Andrade Machado" userId="a279747e-36ae-4082-b454-d1d1d3c846a2" providerId="ADAL" clId="{6F6336BC-8319-4A2A-930A-A8C7EB522168}" dt="2025-05-12T21:06:38.770" v="47" actId="27636"/>
          <pc:sldLayoutMkLst>
            <pc:docMk/>
            <pc:sldMasterMk cId="1467798192" sldId="2147483880"/>
            <pc:sldLayoutMk cId="2451978110" sldId="2147483916"/>
          </pc:sldLayoutMkLst>
          <pc:spChg chg="mod">
            <ac:chgData name="Thiago De Andrade Machado" userId="a279747e-36ae-4082-b454-d1d1d3c846a2" providerId="ADAL" clId="{6F6336BC-8319-4A2A-930A-A8C7EB522168}" dt="2025-05-12T21:06:38.770" v="47" actId="27636"/>
            <ac:spMkLst>
              <pc:docMk/>
              <pc:sldMasterMk cId="1467798192" sldId="2147483880"/>
              <pc:sldLayoutMk cId="2451978110" sldId="2147483916"/>
              <ac:spMk id="3" creationId="{24E46027-2D73-9809-2F37-AEB0A0CF6FEE}"/>
            </ac:spMkLst>
          </pc:spChg>
        </pc:sldLayoutChg>
        <pc:sldLayoutChg chg="modSp mod">
          <pc:chgData name="Thiago De Andrade Machado" userId="a279747e-36ae-4082-b454-d1d1d3c846a2" providerId="ADAL" clId="{6F6336BC-8319-4A2A-930A-A8C7EB522168}" dt="2025-05-12T21:06:38.783" v="48" actId="27636"/>
          <pc:sldLayoutMkLst>
            <pc:docMk/>
            <pc:sldMasterMk cId="1467798192" sldId="2147483880"/>
            <pc:sldLayoutMk cId="4279684374" sldId="2147483917"/>
          </pc:sldLayoutMkLst>
          <pc:spChg chg="mod">
            <ac:chgData name="Thiago De Andrade Machado" userId="a279747e-36ae-4082-b454-d1d1d3c846a2" providerId="ADAL" clId="{6F6336BC-8319-4A2A-930A-A8C7EB522168}" dt="2025-05-12T21:06:38.783" v="48" actId="27636"/>
            <ac:spMkLst>
              <pc:docMk/>
              <pc:sldMasterMk cId="1467798192" sldId="2147483880"/>
              <pc:sldLayoutMk cId="4279684374" sldId="2147483917"/>
              <ac:spMk id="3" creationId="{4CBE7204-8EFF-FF99-95F1-E8BE21C033B6}"/>
            </ac:spMkLst>
          </pc:spChg>
        </pc:sldLayoutChg>
        <pc:sldLayoutChg chg="modSp mod">
          <pc:chgData name="Thiago De Andrade Machado" userId="a279747e-36ae-4082-b454-d1d1d3c846a2" providerId="ADAL" clId="{6F6336BC-8319-4A2A-930A-A8C7EB522168}" dt="2025-05-12T21:06:38.785" v="49" actId="27636"/>
          <pc:sldLayoutMkLst>
            <pc:docMk/>
            <pc:sldMasterMk cId="1467798192" sldId="2147483880"/>
            <pc:sldLayoutMk cId="3783901852" sldId="2147483918"/>
          </pc:sldLayoutMkLst>
          <pc:spChg chg="mod">
            <ac:chgData name="Thiago De Andrade Machado" userId="a279747e-36ae-4082-b454-d1d1d3c846a2" providerId="ADAL" clId="{6F6336BC-8319-4A2A-930A-A8C7EB522168}" dt="2025-05-12T21:06:38.785" v="49" actId="27636"/>
            <ac:spMkLst>
              <pc:docMk/>
              <pc:sldMasterMk cId="1467798192" sldId="2147483880"/>
              <pc:sldLayoutMk cId="3783901852" sldId="2147483918"/>
              <ac:spMk id="3" creationId="{D4011233-B1AD-6276-C4ED-2979E4AAE6C7}"/>
            </ac:spMkLst>
          </pc:spChg>
        </pc:sldLayoutChg>
        <pc:sldLayoutChg chg="modSp mod">
          <pc:chgData name="Thiago De Andrade Machado" userId="a279747e-36ae-4082-b454-d1d1d3c846a2" providerId="ADAL" clId="{6F6336BC-8319-4A2A-930A-A8C7EB522168}" dt="2025-05-12T21:06:38.788" v="50" actId="27636"/>
          <pc:sldLayoutMkLst>
            <pc:docMk/>
            <pc:sldMasterMk cId="1467798192" sldId="2147483880"/>
            <pc:sldLayoutMk cId="2656684501" sldId="2147483919"/>
          </pc:sldLayoutMkLst>
          <pc:spChg chg="mod">
            <ac:chgData name="Thiago De Andrade Machado" userId="a279747e-36ae-4082-b454-d1d1d3c846a2" providerId="ADAL" clId="{6F6336BC-8319-4A2A-930A-A8C7EB522168}" dt="2025-05-12T21:06:38.788" v="50" actId="27636"/>
            <ac:spMkLst>
              <pc:docMk/>
              <pc:sldMasterMk cId="1467798192" sldId="2147483880"/>
              <pc:sldLayoutMk cId="2656684501" sldId="2147483919"/>
              <ac:spMk id="10" creationId="{68A15317-924A-F2FC-1EF7-7EDBB7782628}"/>
            </ac:spMkLst>
          </pc:spChg>
        </pc:sldLayoutChg>
        <pc:sldLayoutChg chg="modSp mod">
          <pc:chgData name="Thiago De Andrade Machado" userId="a279747e-36ae-4082-b454-d1d1d3c846a2" providerId="ADAL" clId="{6F6336BC-8319-4A2A-930A-A8C7EB522168}" dt="2025-05-12T21:06:38.791" v="51" actId="27636"/>
          <pc:sldLayoutMkLst>
            <pc:docMk/>
            <pc:sldMasterMk cId="1467798192" sldId="2147483880"/>
            <pc:sldLayoutMk cId="2528906104" sldId="2147483920"/>
          </pc:sldLayoutMkLst>
          <pc:spChg chg="mod">
            <ac:chgData name="Thiago De Andrade Machado" userId="a279747e-36ae-4082-b454-d1d1d3c846a2" providerId="ADAL" clId="{6F6336BC-8319-4A2A-930A-A8C7EB522168}" dt="2025-05-12T21:06:38.791" v="51" actId="27636"/>
            <ac:spMkLst>
              <pc:docMk/>
              <pc:sldMasterMk cId="1467798192" sldId="2147483880"/>
              <pc:sldLayoutMk cId="2528906104" sldId="2147483920"/>
              <ac:spMk id="18" creationId="{19299F9F-A3D9-24D4-BB53-AFFE1FB3FD69}"/>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pt-BR"/>
          </a:p>
        </p:txBody>
      </p:sp>
      <p:sp>
        <p:nvSpPr>
          <p:cNvPr id="3" name="Espaço Reservado para Data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303BCB37-1FA1-47F9-BA56-79F78A879B49}" type="datetimeFigureOut">
              <a:rPr lang="pt-BR" smtClean="0"/>
              <a:t>24/06/2025</a:t>
            </a:fld>
            <a:endParaRPr lang="pt-BR"/>
          </a:p>
        </p:txBody>
      </p:sp>
      <p:sp>
        <p:nvSpPr>
          <p:cNvPr id="4" name="Espaço Reservado para Imagem de Slide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pt-BR"/>
          </a:p>
        </p:txBody>
      </p:sp>
      <p:sp>
        <p:nvSpPr>
          <p:cNvPr id="5" name="Espaço Reservado para Anotações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EE74EDB9-39A7-4D13-9F57-426E0A40684C}" type="slidenum">
              <a:rPr lang="pt-BR" smtClean="0"/>
              <a:t>‹#›</a:t>
            </a:fld>
            <a:endParaRPr lang="pt-BR"/>
          </a:p>
        </p:txBody>
      </p:sp>
    </p:spTree>
    <p:extLst>
      <p:ext uri="{BB962C8B-B14F-4D97-AF65-F5344CB8AC3E}">
        <p14:creationId xmlns:p14="http://schemas.microsoft.com/office/powerpoint/2010/main" val="692966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lnSpc>
                <a:spcPct val="107000"/>
              </a:lnSpc>
              <a:spcAft>
                <a:spcPts val="800"/>
              </a:spcAft>
            </a:pPr>
            <a:endParaRPr lang="pt-BR" dirty="0">
              <a:solidFill>
                <a:srgbClr val="FF0000"/>
              </a:solidFill>
            </a:endParaRPr>
          </a:p>
        </p:txBody>
      </p:sp>
      <p:sp>
        <p:nvSpPr>
          <p:cNvPr id="4" name="Espaço Reservado para Número de Slid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FF491B-8473-46F2-A349-29278C07794B}" type="slidenum">
              <a:rPr kumimoji="0" lang="pt-B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pt-B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7409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2500" cap="none" spc="0" normalizeH="0" baseline="0" noProof="0" dirty="0">
                <a:ln>
                  <a:noFill/>
                </a:ln>
                <a:solidFill>
                  <a:srgbClr val="003B6C"/>
                </a:solidFill>
                <a:effectLst/>
                <a:uLnTx/>
                <a:uFillTx/>
                <a:latin typeface="Montserrat" panose="00000500000000000000" pitchFamily="2" charset="0"/>
                <a:ea typeface="+mn-ea"/>
                <a:cs typeface="Segoe UI" panose="020B0502040204020203" pitchFamily="34" charset="0"/>
              </a:rPr>
              <a:t>Samarco has three pipelines, with 395km. The iron ore pulp travels around three days, at approximately 6km/h, from the Germano Complex to the Ubu Complex, crossing 25 cities from Minas Gerais to Espírito Santo.</a:t>
            </a:r>
          </a:p>
          <a:p>
            <a:endParaRPr lang="pt-BR" dirty="0"/>
          </a:p>
          <a:p>
            <a:endParaRPr lang="pt-BR" dirty="0"/>
          </a:p>
        </p:txBody>
      </p:sp>
      <p:sp>
        <p:nvSpPr>
          <p:cNvPr id="4" name="Espaço Reservado para Número de Slide 3"/>
          <p:cNvSpPr>
            <a:spLocks noGrp="1"/>
          </p:cNvSpPr>
          <p:nvPr>
            <p:ph type="sldNum" sz="quarter" idx="5"/>
          </p:nvPr>
        </p:nvSpPr>
        <p:spPr/>
        <p:txBody>
          <a:bodyPr/>
          <a:lstStyle/>
          <a:p>
            <a:pPr marL="0" marR="0" lvl="0" indent="0" algn="r" defTabSz="970727" rtl="0" eaLnBrk="1" fontAlgn="auto" latinLnBrk="0" hangingPunct="1">
              <a:lnSpc>
                <a:spcPct val="100000"/>
              </a:lnSpc>
              <a:spcBef>
                <a:spcPts val="0"/>
              </a:spcBef>
              <a:spcAft>
                <a:spcPts val="0"/>
              </a:spcAft>
              <a:buClrTx/>
              <a:buSzTx/>
              <a:buFontTx/>
              <a:buNone/>
              <a:tabLst/>
              <a:defRPr/>
            </a:pPr>
            <a:fld id="{F1CB2E24-C2C3-405E-93FD-7A833CAF1263}" type="slidenum">
              <a:rPr kumimoji="0" lang="pt-BR"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70727" rtl="0" eaLnBrk="1" fontAlgn="auto" latinLnBrk="0" hangingPunct="1">
                <a:lnSpc>
                  <a:spcPct val="100000"/>
                </a:lnSpc>
                <a:spcBef>
                  <a:spcPts val="0"/>
                </a:spcBef>
                <a:spcAft>
                  <a:spcPts val="0"/>
                </a:spcAft>
                <a:buClrTx/>
                <a:buSzTx/>
                <a:buFontTx/>
                <a:buNone/>
                <a:tabLst/>
                <a:defRPr/>
              </a:pPr>
              <a:t>7</a:t>
            </a:fld>
            <a:endParaRPr kumimoji="0" lang="pt-B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3813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a:solidFill>
                  <a:schemeClr val="tx1"/>
                </a:solidFill>
                <a:effectLst/>
                <a:latin typeface="+mn-lt"/>
                <a:ea typeface="+mn-ea"/>
                <a:cs typeface="+mn-cs"/>
              </a:rPr>
              <a:t> </a:t>
            </a:r>
          </a:p>
          <a:p>
            <a:endParaRPr lang="pt-BR"/>
          </a:p>
        </p:txBody>
      </p:sp>
      <p:sp>
        <p:nvSpPr>
          <p:cNvPr id="4" name="Espaço Reservado para Número de Slid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C090E2-31CF-453C-BD37-3FD6ADFF378C}" type="slidenum">
              <a:rPr kumimoji="0" lang="pt-B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pt-B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2554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EE08D9-CBDA-4579-985E-56940968A5C8}" type="slidenum">
              <a:rPr kumimoji="0" lang="pt-B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pt-B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4206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E74EDB9-39A7-4D13-9F57-426E0A40684C}" type="slidenum">
              <a:rPr lang="pt-BR" smtClean="0"/>
              <a:t>19</a:t>
            </a:fld>
            <a:endParaRPr lang="pt-BR"/>
          </a:p>
        </p:txBody>
      </p:sp>
    </p:spTree>
    <p:extLst>
      <p:ext uri="{BB962C8B-B14F-4D97-AF65-F5344CB8AC3E}">
        <p14:creationId xmlns:p14="http://schemas.microsoft.com/office/powerpoint/2010/main" val="3956958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Adicionar tela geral do Forno</a:t>
            </a:r>
          </a:p>
        </p:txBody>
      </p:sp>
      <p:sp>
        <p:nvSpPr>
          <p:cNvPr id="4" name="Espaço Reservado para Número de Slide 3"/>
          <p:cNvSpPr>
            <a:spLocks noGrp="1"/>
          </p:cNvSpPr>
          <p:nvPr>
            <p:ph type="sldNum" sz="quarter" idx="5"/>
          </p:nvPr>
        </p:nvSpPr>
        <p:spPr/>
        <p:txBody>
          <a:bodyPr/>
          <a:lstStyle/>
          <a:p>
            <a:fld id="{EE74EDB9-39A7-4D13-9F57-426E0A40684C}" type="slidenum">
              <a:rPr lang="pt-BR" smtClean="0"/>
              <a:t>25</a:t>
            </a:fld>
            <a:endParaRPr lang="pt-BR"/>
          </a:p>
        </p:txBody>
      </p:sp>
    </p:spTree>
    <p:extLst>
      <p:ext uri="{BB962C8B-B14F-4D97-AF65-F5344CB8AC3E}">
        <p14:creationId xmlns:p14="http://schemas.microsoft.com/office/powerpoint/2010/main" val="538929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A norma diz que precisamos de ter o monitoramento contínuo da chama do queimador principal independente da do queimador Piloto e de outros queimadores do forno enquanto estivermos abaixo de 760ºC, Este sensor faz a distinção da chama através da diferença de intensidade e frequência da chama do queimador principal e Piloto.</a:t>
            </a:r>
          </a:p>
          <a:p>
            <a:endParaRPr lang="pt-BR" dirty="0"/>
          </a:p>
          <a:p>
            <a:r>
              <a:rPr lang="pt-BR" dirty="0"/>
              <a:t>Verificar na lógica se realmente é apenas abaixo de 760C</a:t>
            </a:r>
          </a:p>
        </p:txBody>
      </p:sp>
      <p:sp>
        <p:nvSpPr>
          <p:cNvPr id="4" name="Espaço Reservado para Número de Slide 3"/>
          <p:cNvSpPr>
            <a:spLocks noGrp="1"/>
          </p:cNvSpPr>
          <p:nvPr>
            <p:ph type="sldNum" sz="quarter" idx="5"/>
          </p:nvPr>
        </p:nvSpPr>
        <p:spPr/>
        <p:txBody>
          <a:bodyPr/>
          <a:lstStyle/>
          <a:p>
            <a:fld id="{EE74EDB9-39A7-4D13-9F57-426E0A40684C}" type="slidenum">
              <a:rPr lang="pt-BR" smtClean="0"/>
              <a:t>29</a:t>
            </a:fld>
            <a:endParaRPr lang="pt-BR"/>
          </a:p>
        </p:txBody>
      </p:sp>
    </p:spTree>
    <p:extLst>
      <p:ext uri="{BB962C8B-B14F-4D97-AF65-F5344CB8AC3E}">
        <p14:creationId xmlns:p14="http://schemas.microsoft.com/office/powerpoint/2010/main" val="540956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a:p>
            <a:endParaRPr lang="pt-BR" dirty="0"/>
          </a:p>
          <a:p>
            <a:r>
              <a:rPr lang="pt-BR" dirty="0">
                <a:latin typeface="Calibri" panose="020F0502020204030204" pitchFamily="34" charset="0"/>
                <a:cs typeface="Calibri" panose="020F0502020204030204" pitchFamily="34" charset="0"/>
              </a:rPr>
              <a:t>Às vésperas de completar 47 anos, no dia 24 de agosto, a Samarco passa a operar com duas Usinas de Pelotização no Complexo de Ubu, no Espírito Santo. A reativação da usina conhecida como P3 é mais um passo para a consolidação do plano de negócios da empresa para alcançar 60% da sua capacidade produtiva até o final do ano, operando de forma mais segura e sustentável.</a:t>
            </a:r>
          </a:p>
          <a:p>
            <a:endParaRPr lang="pt-BR" dirty="0">
              <a:latin typeface="Calibri" panose="020F0502020204030204" pitchFamily="34" charset="0"/>
              <a:cs typeface="Calibri" panose="020F0502020204030204" pitchFamily="34" charset="0"/>
            </a:endParaRPr>
          </a:p>
          <a:p>
            <a:r>
              <a:rPr lang="pt-BR" dirty="0">
                <a:latin typeface="Calibri" panose="020F0502020204030204" pitchFamily="34" charset="0"/>
                <a:cs typeface="Calibri" panose="020F0502020204030204" pitchFamily="34" charset="0"/>
              </a:rPr>
              <a:t>A retomada da P3 estava prevista para Janeiro de 2025, mas foi antecipada para operar com o excedente de minério da Usina de Pelotização, conhecida como P4, otimizando processos de produção. Atualmente, a empresa opera com 30% da capacidade, o equivalente a cerca de 9 milhões de toneladas de pelotas e finos de minério de ferro por ano. Desde a retomada, em dezembro de 2020, até julho deste ano, foram produzidas 30,7 milhões de toneladas. A previsão é atingir os 100% até 2028.</a:t>
            </a:r>
          </a:p>
          <a:p>
            <a:endParaRPr lang="pt-BR" dirty="0"/>
          </a:p>
        </p:txBody>
      </p:sp>
      <p:sp>
        <p:nvSpPr>
          <p:cNvPr id="4" name="Espaço Reservado para Número de Slide 3"/>
          <p:cNvSpPr>
            <a:spLocks noGrp="1"/>
          </p:cNvSpPr>
          <p:nvPr>
            <p:ph type="sldNum" sz="quarter" idx="5"/>
          </p:nvPr>
        </p:nvSpPr>
        <p:spPr/>
        <p:txBody>
          <a:bodyPr/>
          <a:lstStyle/>
          <a:p>
            <a:fld id="{EE74EDB9-39A7-4D13-9F57-426E0A40684C}" type="slidenum">
              <a:rPr lang="pt-BR" smtClean="0"/>
              <a:t>35</a:t>
            </a:fld>
            <a:endParaRPr lang="pt-BR"/>
          </a:p>
        </p:txBody>
      </p:sp>
    </p:spTree>
    <p:extLst>
      <p:ext uri="{BB962C8B-B14F-4D97-AF65-F5344CB8AC3E}">
        <p14:creationId xmlns:p14="http://schemas.microsoft.com/office/powerpoint/2010/main" val="1467196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solidFill>
                  <a:srgbClr val="44546A"/>
                </a:solidFill>
              </a:rPr>
              <a:t>M2 – Momento 2</a:t>
            </a:r>
            <a:endParaRPr lang="pt-BR" dirty="0"/>
          </a:p>
        </p:txBody>
      </p:sp>
      <p:sp>
        <p:nvSpPr>
          <p:cNvPr id="4" name="Espaço Reservado para Número de Slide 3"/>
          <p:cNvSpPr>
            <a:spLocks noGrp="1"/>
          </p:cNvSpPr>
          <p:nvPr>
            <p:ph type="sldNum" sz="quarter" idx="5"/>
          </p:nvPr>
        </p:nvSpPr>
        <p:spPr/>
        <p:txBody>
          <a:bodyPr/>
          <a:lstStyle/>
          <a:p>
            <a:fld id="{EE74EDB9-39A7-4D13-9F57-426E0A40684C}" type="slidenum">
              <a:rPr lang="pt-BR" smtClean="0"/>
              <a:t>36</a:t>
            </a:fld>
            <a:endParaRPr lang="pt-BR"/>
          </a:p>
        </p:txBody>
      </p:sp>
    </p:spTree>
    <p:extLst>
      <p:ext uri="{BB962C8B-B14F-4D97-AF65-F5344CB8AC3E}">
        <p14:creationId xmlns:p14="http://schemas.microsoft.com/office/powerpoint/2010/main" val="3183756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2.xml"/><Relationship Id="rId6" Type="http://schemas.openxmlformats.org/officeDocument/2006/relationships/image" Target="../media/image3.emf"/><Relationship Id="rId5" Type="http://schemas.openxmlformats.org/officeDocument/2006/relationships/image" Target="../media/image2.png"/><Relationship Id="rId4" Type="http://schemas.openxmlformats.org/officeDocument/2006/relationships/image" Target="../media/image4.emf"/></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Master" Target="../slideMasters/slideMaster9.xml"/><Relationship Id="rId5" Type="http://schemas.openxmlformats.org/officeDocument/2006/relationships/image" Target="../media/image21.png"/><Relationship Id="rId4" Type="http://schemas.openxmlformats.org/officeDocument/2006/relationships/image" Target="../media/image20.emf"/></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Master" Target="../slideMasters/slideMaster9.xml"/><Relationship Id="rId5" Type="http://schemas.openxmlformats.org/officeDocument/2006/relationships/image" Target="../media/image21.png"/><Relationship Id="rId4" Type="http://schemas.openxmlformats.org/officeDocument/2006/relationships/image" Target="../media/image20.emf"/></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jpeg"/><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6.png"/><Relationship Id="rId1" Type="http://schemas.openxmlformats.org/officeDocument/2006/relationships/slideMaster" Target="../slideMasters/slideMaster9.xml"/><Relationship Id="rId4" Type="http://schemas.openxmlformats.org/officeDocument/2006/relationships/image" Target="../media/image26.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7.png"/><Relationship Id="rId1" Type="http://schemas.openxmlformats.org/officeDocument/2006/relationships/slideMaster" Target="../slideMasters/slideMaster9.xml"/><Relationship Id="rId4" Type="http://schemas.openxmlformats.org/officeDocument/2006/relationships/image" Target="../media/image28.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6.png"/><Relationship Id="rId1" Type="http://schemas.openxmlformats.org/officeDocument/2006/relationships/slideMaster" Target="../slideMasters/slideMaster9.xml"/><Relationship Id="rId4" Type="http://schemas.openxmlformats.org/officeDocument/2006/relationships/image" Target="../media/image2.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6.png"/><Relationship Id="rId1" Type="http://schemas.openxmlformats.org/officeDocument/2006/relationships/slideMaster" Target="../slideMasters/slideMaster9.xml"/><Relationship Id="rId4" Type="http://schemas.openxmlformats.org/officeDocument/2006/relationships/image" Target="../media/image2.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6.png"/><Relationship Id="rId1" Type="http://schemas.openxmlformats.org/officeDocument/2006/relationships/slideMaster" Target="../slideMasters/slideMaster9.xml"/><Relationship Id="rId4" Type="http://schemas.openxmlformats.org/officeDocument/2006/relationships/image" Target="../media/image2.pn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6.png"/><Relationship Id="rId1" Type="http://schemas.openxmlformats.org/officeDocument/2006/relationships/slideMaster" Target="../slideMasters/slideMaster9.xml"/><Relationship Id="rId4" Type="http://schemas.openxmlformats.org/officeDocument/2006/relationships/image" Target="../media/image2.pn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6.png"/><Relationship Id="rId1" Type="http://schemas.openxmlformats.org/officeDocument/2006/relationships/slideMaster" Target="../slideMasters/slideMaster9.xml"/><Relationship Id="rId4" Type="http://schemas.openxmlformats.org/officeDocument/2006/relationships/image" Target="../media/image2.png"/></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7.pn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png"/><Relationship Id="rId1" Type="http://schemas.openxmlformats.org/officeDocument/2006/relationships/slideMaster" Target="../slideMasters/slideMaster9.xml"/><Relationship Id="rId5" Type="http://schemas.openxmlformats.org/officeDocument/2006/relationships/image" Target="../media/image2.png"/><Relationship Id="rId4" Type="http://schemas.openxmlformats.org/officeDocument/2006/relationships/image" Target="../media/image3.emf"/></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75C21E-A99C-6596-66B3-7FF76C66285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25401898-40C4-D7AE-9C21-B4DDAA7EDD3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B38249F5-AD0D-433D-5841-F7EA38B14FEA}"/>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5" name="Espaço Reservado para Rodapé 4">
            <a:extLst>
              <a:ext uri="{FF2B5EF4-FFF2-40B4-BE49-F238E27FC236}">
                <a16:creationId xmlns:a16="http://schemas.microsoft.com/office/drawing/2014/main" id="{1D40BE4D-A50C-2C85-DD73-133CE3BDE28C}"/>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2BDDC3CF-4ED3-E075-71A8-1E0C249D4EB6}"/>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3082618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5D39D0-7A7B-9954-E6CC-2DD5496E0165}"/>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A5A1D2C6-6783-95A0-D984-F4076AD535DB}"/>
              </a:ext>
            </a:extLst>
          </p:cNvPr>
          <p:cNvSpPr>
            <a:spLocks noGrp="1"/>
          </p:cNvSpPr>
          <p:nvPr>
            <p:ph idx="1"/>
          </p:nvPr>
        </p:nvSpPr>
        <p:spPr>
          <a:xfrm>
            <a:off x="838200" y="1825625"/>
            <a:ext cx="10515600" cy="435133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3109C790-A55B-DB64-07F8-0F3D8AB851EB}"/>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5" name="Espaço Reservado para Rodapé 4">
            <a:extLst>
              <a:ext uri="{FF2B5EF4-FFF2-40B4-BE49-F238E27FC236}">
                <a16:creationId xmlns:a16="http://schemas.microsoft.com/office/drawing/2014/main" id="{BBE5E2C4-29EF-7005-A4A4-5C3A42EDCC49}"/>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35FAB46C-47E6-DE6B-5EBD-C92AE20F9AC2}"/>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1564301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1EFAB9-E74C-867C-31BF-4C2D4E7FC87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3CB671DD-F308-4DB0-18A4-9CDA90472288}"/>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E55A6C10-256D-399A-6FBB-EE75EED841A8}"/>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5" name="Espaço Reservado para Rodapé 4">
            <a:extLst>
              <a:ext uri="{FF2B5EF4-FFF2-40B4-BE49-F238E27FC236}">
                <a16:creationId xmlns:a16="http://schemas.microsoft.com/office/drawing/2014/main" id="{703AB394-2319-6769-40AC-8E0627316D57}"/>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91B71F37-12EC-6C04-272B-3D84DC0C7636}"/>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4132685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A384F1-0C80-B4E0-04D0-B2B233547E19}"/>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7D631347-B274-DF46-DFD3-DF8EFCCAC129}"/>
              </a:ext>
            </a:extLst>
          </p:cNvPr>
          <p:cNvSpPr>
            <a:spLocks noGrp="1"/>
          </p:cNvSpPr>
          <p:nvPr>
            <p:ph sz="half" idx="1"/>
          </p:nvPr>
        </p:nvSpPr>
        <p:spPr>
          <a:xfrm>
            <a:off x="838200" y="1825625"/>
            <a:ext cx="5181600" cy="435133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AEB6DC4D-352E-4E47-FB1A-AC03D5A34E41}"/>
              </a:ext>
            </a:extLst>
          </p:cNvPr>
          <p:cNvSpPr>
            <a:spLocks noGrp="1"/>
          </p:cNvSpPr>
          <p:nvPr>
            <p:ph sz="half" idx="2"/>
          </p:nvPr>
        </p:nvSpPr>
        <p:spPr>
          <a:xfrm>
            <a:off x="6172200" y="1825625"/>
            <a:ext cx="5181600" cy="435133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182C198B-EC39-6162-0DCD-1E2968F6F6B0}"/>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6" name="Espaço Reservado para Rodapé 5">
            <a:extLst>
              <a:ext uri="{FF2B5EF4-FFF2-40B4-BE49-F238E27FC236}">
                <a16:creationId xmlns:a16="http://schemas.microsoft.com/office/drawing/2014/main" id="{4615FE4D-C4A9-0E7B-B4B6-CE895BA8A9C1}"/>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7" name="Espaço Reservado para Número de Slide 6">
            <a:extLst>
              <a:ext uri="{FF2B5EF4-FFF2-40B4-BE49-F238E27FC236}">
                <a16:creationId xmlns:a16="http://schemas.microsoft.com/office/drawing/2014/main" id="{C58506B3-4E28-50BB-B5EC-317FEF5C881D}"/>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381678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70606F-B7B2-7B89-2DE0-93858B48AB18}"/>
              </a:ext>
            </a:extLst>
          </p:cNvPr>
          <p:cNvSpPr>
            <a:spLocks noGrp="1"/>
          </p:cNvSpPr>
          <p:nvPr>
            <p:ph type="title"/>
          </p:nvPr>
        </p:nvSpPr>
        <p:spPr>
          <a:xfrm>
            <a:off x="839788" y="365125"/>
            <a:ext cx="10515600" cy="1325563"/>
          </a:xfrm>
          <a:prstGeom prst="rect">
            <a:avLst/>
          </a:prstGeo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B8FF3C7B-A837-4901-68D8-565C29391F2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EE89DD44-C488-A642-29F9-D9BB1960115F}"/>
              </a:ext>
            </a:extLst>
          </p:cNvPr>
          <p:cNvSpPr>
            <a:spLocks noGrp="1"/>
          </p:cNvSpPr>
          <p:nvPr>
            <p:ph sz="half" idx="2"/>
          </p:nvPr>
        </p:nvSpPr>
        <p:spPr>
          <a:xfrm>
            <a:off x="839788" y="2505075"/>
            <a:ext cx="5157787" cy="368458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6CF944F1-3058-6AFD-8FC7-098588E43ADC}"/>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359F0B10-1E8C-550B-775D-0075E72EC09B}"/>
              </a:ext>
            </a:extLst>
          </p:cNvPr>
          <p:cNvSpPr>
            <a:spLocks noGrp="1"/>
          </p:cNvSpPr>
          <p:nvPr>
            <p:ph sz="quarter" idx="4"/>
          </p:nvPr>
        </p:nvSpPr>
        <p:spPr>
          <a:xfrm>
            <a:off x="6172200" y="2505075"/>
            <a:ext cx="5183188" cy="368458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DF987D67-3BE7-1762-F206-D48D0EAFDAC6}"/>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8" name="Espaço Reservado para Rodapé 7">
            <a:extLst>
              <a:ext uri="{FF2B5EF4-FFF2-40B4-BE49-F238E27FC236}">
                <a16:creationId xmlns:a16="http://schemas.microsoft.com/office/drawing/2014/main" id="{B6225F23-8B0D-695F-A39F-0A134C2565AF}"/>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9" name="Espaço Reservado para Número de Slide 8">
            <a:extLst>
              <a:ext uri="{FF2B5EF4-FFF2-40B4-BE49-F238E27FC236}">
                <a16:creationId xmlns:a16="http://schemas.microsoft.com/office/drawing/2014/main" id="{13D5AC1E-22BC-91F8-EE47-403B7825D7EE}"/>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21586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DD67A2-3E4D-25EC-C9DD-80009EBB32F8}"/>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AA77E8D6-1D2D-BC4F-0465-4B8DE83CAF4E}"/>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4" name="Espaço Reservado para Rodapé 3">
            <a:extLst>
              <a:ext uri="{FF2B5EF4-FFF2-40B4-BE49-F238E27FC236}">
                <a16:creationId xmlns:a16="http://schemas.microsoft.com/office/drawing/2014/main" id="{FCA449B7-D3C2-7222-80C3-FE9FBF0D2B59}"/>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5" name="Espaço Reservado para Número de Slide 4">
            <a:extLst>
              <a:ext uri="{FF2B5EF4-FFF2-40B4-BE49-F238E27FC236}">
                <a16:creationId xmlns:a16="http://schemas.microsoft.com/office/drawing/2014/main" id="{C5B46902-2255-3274-398C-14A45ABFD082}"/>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515629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13256B43-324E-1076-E482-11AD9481D78A}"/>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3" name="Espaço Reservado para Rodapé 2">
            <a:extLst>
              <a:ext uri="{FF2B5EF4-FFF2-40B4-BE49-F238E27FC236}">
                <a16:creationId xmlns:a16="http://schemas.microsoft.com/office/drawing/2014/main" id="{4DB42479-E9D5-0A6A-20D4-DC87E9E4A9B2}"/>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4" name="Espaço Reservado para Número de Slide 3">
            <a:extLst>
              <a:ext uri="{FF2B5EF4-FFF2-40B4-BE49-F238E27FC236}">
                <a16:creationId xmlns:a16="http://schemas.microsoft.com/office/drawing/2014/main" id="{70F48560-1103-2460-4F6C-25B0B29BB44B}"/>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298822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198F38-47AE-EED6-FA02-8ECF4963C238}"/>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B9AEC0A9-3A34-B5E3-B525-B17041BC4771}"/>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BE820E8D-DC53-986D-8063-322DD4BE368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AC2067EA-6E28-F75D-DC96-41A0E653BEA1}"/>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6" name="Espaço Reservado para Rodapé 5">
            <a:extLst>
              <a:ext uri="{FF2B5EF4-FFF2-40B4-BE49-F238E27FC236}">
                <a16:creationId xmlns:a16="http://schemas.microsoft.com/office/drawing/2014/main" id="{5341E290-AFBF-87A0-B5A5-0B69FBB1319C}"/>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7" name="Espaço Reservado para Número de Slide 6">
            <a:extLst>
              <a:ext uri="{FF2B5EF4-FFF2-40B4-BE49-F238E27FC236}">
                <a16:creationId xmlns:a16="http://schemas.microsoft.com/office/drawing/2014/main" id="{71047336-8985-FFAB-3193-C47CC539D05E}"/>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2132610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45CC64-6774-C111-B0B1-A3A697247CA0}"/>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77D0775E-B2E0-2A7E-6278-689BA4DCFA3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0E918E7D-D4DE-7A0F-F0A3-1CFB74E75C0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20629704-1E6E-F78A-9A7B-229A7C26A58C}"/>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6" name="Espaço Reservado para Rodapé 5">
            <a:extLst>
              <a:ext uri="{FF2B5EF4-FFF2-40B4-BE49-F238E27FC236}">
                <a16:creationId xmlns:a16="http://schemas.microsoft.com/office/drawing/2014/main" id="{6EF9909B-822D-8C79-258C-0029D4CEEED4}"/>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7" name="Espaço Reservado para Número de Slide 6">
            <a:extLst>
              <a:ext uri="{FF2B5EF4-FFF2-40B4-BE49-F238E27FC236}">
                <a16:creationId xmlns:a16="http://schemas.microsoft.com/office/drawing/2014/main" id="{103CFA1A-9C04-9E20-E608-DC0A16A15F9A}"/>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83104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D56823-BA36-B9A5-1062-207A8F2D21C8}"/>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26854F37-F720-3C3B-AD3E-0CD2546794B3}"/>
              </a:ext>
            </a:extLst>
          </p:cNvPr>
          <p:cNvSpPr>
            <a:spLocks noGrp="1"/>
          </p:cNvSpPr>
          <p:nvPr>
            <p:ph type="body" orient="vert" idx="1"/>
          </p:nvPr>
        </p:nvSpPr>
        <p:spPr>
          <a:xfrm>
            <a:off x="838200" y="1825625"/>
            <a:ext cx="10515600" cy="4351338"/>
          </a:xfrm>
          <a:prstGeom prst="rect">
            <a:avLst/>
          </a:prstGeo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6847888-5840-59AA-CE53-5D847A3FAF09}"/>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5" name="Espaço Reservado para Rodapé 4">
            <a:extLst>
              <a:ext uri="{FF2B5EF4-FFF2-40B4-BE49-F238E27FC236}">
                <a16:creationId xmlns:a16="http://schemas.microsoft.com/office/drawing/2014/main" id="{DA002563-FC74-7FBE-B81C-93D80E683835}"/>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F2264CB3-F1E0-2C0A-FDFC-049E4C7F6A5F}"/>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13369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C3B034A-43B8-4FB5-94EF-EC9F776DED9E}"/>
              </a:ext>
            </a:extLst>
          </p:cNvPr>
          <p:cNvSpPr>
            <a:spLocks noGrp="1"/>
          </p:cNvSpPr>
          <p:nvPr>
            <p:ph type="title" orient="vert"/>
          </p:nvPr>
        </p:nvSpPr>
        <p:spPr>
          <a:xfrm>
            <a:off x="8724900" y="365125"/>
            <a:ext cx="2628900" cy="5811838"/>
          </a:xfrm>
          <a:prstGeom prst="rect">
            <a:avLst/>
          </a:prstGeo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A61670D5-2866-129A-2608-F186A7864CE1}"/>
              </a:ext>
            </a:extLst>
          </p:cNvPr>
          <p:cNvSpPr>
            <a:spLocks noGrp="1"/>
          </p:cNvSpPr>
          <p:nvPr>
            <p:ph type="body" orient="vert" idx="1"/>
          </p:nvPr>
        </p:nvSpPr>
        <p:spPr>
          <a:xfrm>
            <a:off x="838200" y="365125"/>
            <a:ext cx="7734300" cy="5811838"/>
          </a:xfrm>
          <a:prstGeom prst="rect">
            <a:avLst/>
          </a:prstGeo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609325F9-80A9-8EC7-03B9-213A489994D8}"/>
              </a:ext>
            </a:extLst>
          </p:cNvPr>
          <p:cNvSpPr>
            <a:spLocks noGrp="1"/>
          </p:cNvSpPr>
          <p:nvPr>
            <p:ph type="dt" sz="half" idx="10"/>
          </p:nvPr>
        </p:nvSpPr>
        <p:spPr>
          <a:xfrm>
            <a:off x="838200" y="6356350"/>
            <a:ext cx="2743200" cy="365125"/>
          </a:xfrm>
          <a:prstGeom prst="rect">
            <a:avLst/>
          </a:prstGeom>
        </p:spPr>
        <p:txBody>
          <a:bodyPr/>
          <a:lstStyle/>
          <a:p>
            <a:fld id="{DCC69F79-ACB8-4F5E-BC18-53CC54ABAE2F}" type="datetimeFigureOut">
              <a:rPr lang="pt-BR" smtClean="0"/>
              <a:t>24/06/2025</a:t>
            </a:fld>
            <a:endParaRPr lang="pt-BR"/>
          </a:p>
        </p:txBody>
      </p:sp>
      <p:sp>
        <p:nvSpPr>
          <p:cNvPr id="5" name="Espaço Reservado para Rodapé 4">
            <a:extLst>
              <a:ext uri="{FF2B5EF4-FFF2-40B4-BE49-F238E27FC236}">
                <a16:creationId xmlns:a16="http://schemas.microsoft.com/office/drawing/2014/main" id="{94CC9392-D8F3-1EC0-6156-2B474D91988B}"/>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283F4E9C-1B98-386B-84F9-5969503EA3C8}"/>
              </a:ext>
            </a:extLst>
          </p:cNvPr>
          <p:cNvSpPr>
            <a:spLocks noGrp="1"/>
          </p:cNvSpPr>
          <p:nvPr>
            <p:ph type="sldNum" sz="quarter" idx="12"/>
          </p:nvPr>
        </p:nvSpPr>
        <p:spPr>
          <a:xfrm>
            <a:off x="8610600" y="6356350"/>
            <a:ext cx="2743200" cy="365125"/>
          </a:xfrm>
          <a:prstGeom prst="rect">
            <a:avLst/>
          </a:prstGeom>
        </p:spPr>
        <p:txBody>
          <a:bodyPr/>
          <a:lstStyle/>
          <a:p>
            <a:fld id="{C2D06AE4-1AB9-4B01-AB0C-52D69B6387D6}" type="slidenum">
              <a:rPr lang="pt-BR" smtClean="0"/>
              <a:t>‹#›</a:t>
            </a:fld>
            <a:endParaRPr lang="pt-BR"/>
          </a:p>
        </p:txBody>
      </p:sp>
    </p:spTree>
    <p:extLst>
      <p:ext uri="{BB962C8B-B14F-4D97-AF65-F5344CB8AC3E}">
        <p14:creationId xmlns:p14="http://schemas.microsoft.com/office/powerpoint/2010/main" val="374554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DE8D3565-F247-484C-8B95-7C25CB59C728}" type="datetimeFigureOut">
              <a:rPr lang="pt-BR" smtClean="0"/>
              <a:t>24/06/2025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33148627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ítulo e Conteúdo">
    <p:spTree>
      <p:nvGrpSpPr>
        <p:cNvPr id="1" name=""/>
        <p:cNvGrpSpPr/>
        <p:nvPr/>
      </p:nvGrpSpPr>
      <p:grpSpPr>
        <a:xfrm>
          <a:off x="0" y="0"/>
          <a:ext cx="0" cy="0"/>
          <a:chOff x="0" y="0"/>
          <a:chExt cx="0" cy="0"/>
        </a:xfrm>
      </p:grpSpPr>
      <p:sp>
        <p:nvSpPr>
          <p:cNvPr id="7" name="Espaço Reservado para Texto 3">
            <a:extLst>
              <a:ext uri="{FF2B5EF4-FFF2-40B4-BE49-F238E27FC236}">
                <a16:creationId xmlns:a16="http://schemas.microsoft.com/office/drawing/2014/main" id="{767D5062-75FD-C3D2-E4DB-14CBE908D4B3}"/>
              </a:ext>
            </a:extLst>
          </p:cNvPr>
          <p:cNvSpPr>
            <a:spLocks noGrp="1"/>
          </p:cNvSpPr>
          <p:nvPr>
            <p:ph type="body" sz="quarter" idx="11" hasCustomPrompt="1"/>
          </p:nvPr>
        </p:nvSpPr>
        <p:spPr>
          <a:xfrm>
            <a:off x="564803" y="823372"/>
            <a:ext cx="9987435" cy="471055"/>
          </a:xfrm>
          <a:prstGeom prst="rect">
            <a:avLst/>
          </a:prstGeom>
        </p:spPr>
        <p:txBody>
          <a:bodyPr vert="horz" lIns="146304" tIns="73152" rIns="146304" bIns="73152" rtlCol="0" anchor="ctr">
            <a:noAutofit/>
          </a:bodyPr>
          <a:lstStyle>
            <a:lvl1pPr>
              <a:defRPr lang="pt-BR" sz="3333" b="1" cap="none" baseline="0">
                <a:solidFill>
                  <a:schemeClr val="tx2"/>
                </a:solidFill>
                <a:latin typeface="Arial Black" panose="020B0A04020102020204" pitchFamily="34" charset="0"/>
                <a:ea typeface="+mj-ea"/>
                <a:cs typeface="Arial" panose="020B0604020202020204" pitchFamily="34" charset="0"/>
              </a:defRPr>
            </a:lvl1pPr>
          </a:lstStyle>
          <a:p>
            <a:pPr lvl="0" defTabSz="1219151">
              <a:spcBef>
                <a:spcPct val="0"/>
              </a:spcBef>
              <a:buNone/>
            </a:pPr>
            <a:r>
              <a:rPr lang="pt-BR" dirty="0"/>
              <a:t>Título do slide</a:t>
            </a:r>
          </a:p>
        </p:txBody>
      </p:sp>
      <p:pic>
        <p:nvPicPr>
          <p:cNvPr id="8" name="Picture 7" descr="A logo on a black background&#10;&#10;Description automatically generated">
            <a:extLst>
              <a:ext uri="{FF2B5EF4-FFF2-40B4-BE49-F238E27FC236}">
                <a16:creationId xmlns:a16="http://schemas.microsoft.com/office/drawing/2014/main" id="{7FA700EC-D734-C55A-AE09-03CA68F3DCC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pic>
        <p:nvPicPr>
          <p:cNvPr id="9" name="Picture 5">
            <a:extLst>
              <a:ext uri="{FF2B5EF4-FFF2-40B4-BE49-F238E27FC236}">
                <a16:creationId xmlns:a16="http://schemas.microsoft.com/office/drawing/2014/main" id="{828E932B-6BCA-C715-DC79-9B92B4F3F546}"/>
              </a:ext>
            </a:extLst>
          </p:cNvPr>
          <p:cNvPicPr>
            <a:picLocks noChangeAspect="1"/>
          </p:cNvPicPr>
          <p:nvPr userDrawn="1"/>
        </p:nvPicPr>
        <p:blipFill>
          <a:blip r:embed="rId3"/>
          <a:stretch>
            <a:fillRect/>
          </a:stretch>
        </p:blipFill>
        <p:spPr>
          <a:xfrm>
            <a:off x="0" y="635617"/>
            <a:ext cx="162870" cy="846566"/>
          </a:xfrm>
          <a:prstGeom prst="rect">
            <a:avLst/>
          </a:prstGeom>
        </p:spPr>
      </p:pic>
    </p:spTree>
    <p:extLst>
      <p:ext uri="{BB962C8B-B14F-4D97-AF65-F5344CB8AC3E}">
        <p14:creationId xmlns:p14="http://schemas.microsoft.com/office/powerpoint/2010/main" val="34486125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Espaço Reservado para Data 3"/>
          <p:cNvSpPr>
            <a:spLocks noGrp="1"/>
          </p:cNvSpPr>
          <p:nvPr>
            <p:ph type="dt" sz="half" idx="10"/>
          </p:nvPr>
        </p:nvSpPr>
        <p:spPr/>
        <p:txBody>
          <a:bodyPr/>
          <a:lstStyle/>
          <a:p>
            <a:fld id="{DE8D3565-F247-484C-8B95-7C25CB59C728}" type="datetimeFigureOut">
              <a:rPr lang="pt-BR" smtClean="0"/>
              <a:t>24/06/2025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41377713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DE8D3565-F247-484C-8B95-7C25CB59C728}" type="datetimeFigureOut">
              <a:rPr lang="pt-BR" smtClean="0"/>
              <a:t>24/06/2025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1522531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DE8D3565-F247-484C-8B95-7C25CB59C728}" type="datetimeFigureOut">
              <a:rPr lang="pt-BR" smtClean="0"/>
              <a:t>24/06/2025</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0117915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DE8D3565-F247-484C-8B95-7C25CB59C728}" type="datetimeFigureOut">
              <a:rPr lang="pt-BR" smtClean="0"/>
              <a:t>24/06/2025</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12100366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DE8D3565-F247-484C-8B95-7C25CB59C728}" type="datetimeFigureOut">
              <a:rPr lang="pt-BR" smtClean="0"/>
              <a:t>24/06/2025</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2919344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p:cNvSpPr>
            <a:spLocks noGrp="1"/>
          </p:cNvSpPr>
          <p:nvPr>
            <p:ph type="dt" sz="half" idx="10"/>
          </p:nvPr>
        </p:nvSpPr>
        <p:spPr/>
        <p:txBody>
          <a:bodyPr/>
          <a:lstStyle/>
          <a:p>
            <a:fld id="{DE8D3565-F247-484C-8B95-7C25CB59C728}" type="datetimeFigureOut">
              <a:rPr lang="pt-BR" smtClean="0"/>
              <a:t>24/06/2025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2113340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p:cNvSpPr>
            <a:spLocks noGrp="1"/>
          </p:cNvSpPr>
          <p:nvPr>
            <p:ph type="dt" sz="half" idx="10"/>
          </p:nvPr>
        </p:nvSpPr>
        <p:spPr/>
        <p:txBody>
          <a:bodyPr/>
          <a:lstStyle/>
          <a:p>
            <a:fld id="{DE8D3565-F247-484C-8B95-7C25CB59C728}" type="datetimeFigureOut">
              <a:rPr lang="pt-BR" smtClean="0"/>
              <a:t>24/06/2025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9760629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DE8D3565-F247-484C-8B95-7C25CB59C728}" type="datetimeFigureOut">
              <a:rPr lang="pt-BR" smtClean="0"/>
              <a:t>24/06/2025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19785405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DE8D3565-F247-484C-8B95-7C25CB59C728}" type="datetimeFigureOut">
              <a:rPr lang="pt-BR" smtClean="0"/>
              <a:t>24/06/2025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3E98A7C-738D-403E-9779-F80DAB661C9F}" type="slidenum">
              <a:rPr lang="pt-BR" smtClean="0"/>
              <a:t>‹#›</a:t>
            </a:fld>
            <a:endParaRPr lang="pt-BR"/>
          </a:p>
        </p:txBody>
      </p:sp>
    </p:spTree>
    <p:extLst>
      <p:ext uri="{BB962C8B-B14F-4D97-AF65-F5344CB8AC3E}">
        <p14:creationId xmlns:p14="http://schemas.microsoft.com/office/powerpoint/2010/main" val="20696077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SLIDE PADRÃO BÁSICO">
    <p:spTree>
      <p:nvGrpSpPr>
        <p:cNvPr id="1" name=""/>
        <p:cNvGrpSpPr/>
        <p:nvPr/>
      </p:nvGrpSpPr>
      <p:grpSpPr>
        <a:xfrm>
          <a:off x="0" y="0"/>
          <a:ext cx="0" cy="0"/>
          <a:chOff x="0" y="0"/>
          <a:chExt cx="0" cy="0"/>
        </a:xfrm>
      </p:grpSpPr>
      <p:sp>
        <p:nvSpPr>
          <p:cNvPr id="5" name="Espaço Reservado para Texto 3">
            <a:extLst>
              <a:ext uri="{FF2B5EF4-FFF2-40B4-BE49-F238E27FC236}">
                <a16:creationId xmlns:a16="http://schemas.microsoft.com/office/drawing/2014/main" id="{FF67E9C4-1B61-4061-9DFC-9AB577430913}"/>
              </a:ext>
            </a:extLst>
          </p:cNvPr>
          <p:cNvSpPr>
            <a:spLocks noGrp="1"/>
          </p:cNvSpPr>
          <p:nvPr>
            <p:ph type="body" sz="quarter" idx="11" hasCustomPrompt="1"/>
          </p:nvPr>
        </p:nvSpPr>
        <p:spPr>
          <a:xfrm>
            <a:off x="564803" y="823372"/>
            <a:ext cx="9987435" cy="471055"/>
          </a:xfrm>
          <a:prstGeom prst="rect">
            <a:avLst/>
          </a:prstGeom>
        </p:spPr>
        <p:txBody>
          <a:bodyPr vert="horz" lIns="146304" tIns="73152" rIns="146304" bIns="73152" rtlCol="0" anchor="ctr">
            <a:noAutofit/>
          </a:bodyPr>
          <a:lstStyle>
            <a:lvl1pPr>
              <a:defRPr lang="pt-BR" sz="3333" b="1" cap="none" baseline="0">
                <a:solidFill>
                  <a:schemeClr val="tx2"/>
                </a:solidFill>
                <a:latin typeface="Arial Black" panose="020B0A04020102020204" pitchFamily="34" charset="0"/>
                <a:ea typeface="+mj-ea"/>
                <a:cs typeface="Arial" panose="020B0604020202020204" pitchFamily="34" charset="0"/>
              </a:defRPr>
            </a:lvl1pPr>
          </a:lstStyle>
          <a:p>
            <a:pPr lvl="0" defTabSz="1219151">
              <a:spcBef>
                <a:spcPct val="0"/>
              </a:spcBef>
              <a:buNone/>
            </a:pPr>
            <a:r>
              <a:rPr lang="pt-BR" dirty="0"/>
              <a:t>TÍTULO DO SLIDE</a:t>
            </a:r>
          </a:p>
        </p:txBody>
      </p:sp>
      <p:pic>
        <p:nvPicPr>
          <p:cNvPr id="2" name="Picture 7" descr="A logo on a black background&#10;&#10;Description automatically generated">
            <a:extLst>
              <a:ext uri="{FF2B5EF4-FFF2-40B4-BE49-F238E27FC236}">
                <a16:creationId xmlns:a16="http://schemas.microsoft.com/office/drawing/2014/main" id="{1171194C-3237-2C64-F19F-7062C4EBE93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pic>
        <p:nvPicPr>
          <p:cNvPr id="4" name="Picture 5">
            <a:extLst>
              <a:ext uri="{FF2B5EF4-FFF2-40B4-BE49-F238E27FC236}">
                <a16:creationId xmlns:a16="http://schemas.microsoft.com/office/drawing/2014/main" id="{1CDF39ED-C08C-2360-2E29-4EA46430DB2B}"/>
              </a:ext>
            </a:extLst>
          </p:cNvPr>
          <p:cNvPicPr>
            <a:picLocks noChangeAspect="1"/>
          </p:cNvPicPr>
          <p:nvPr userDrawn="1"/>
        </p:nvPicPr>
        <p:blipFill>
          <a:blip r:embed="rId3"/>
          <a:stretch>
            <a:fillRect/>
          </a:stretch>
        </p:blipFill>
        <p:spPr>
          <a:xfrm>
            <a:off x="0" y="635617"/>
            <a:ext cx="162870" cy="846566"/>
          </a:xfrm>
          <a:prstGeom prst="rect">
            <a:avLst/>
          </a:prstGeom>
        </p:spPr>
      </p:pic>
    </p:spTree>
    <p:extLst>
      <p:ext uri="{BB962C8B-B14F-4D97-AF65-F5344CB8AC3E}">
        <p14:creationId xmlns:p14="http://schemas.microsoft.com/office/powerpoint/2010/main" val="38206667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PREVIA">
    <p:spTree>
      <p:nvGrpSpPr>
        <p:cNvPr id="1" name=""/>
        <p:cNvGrpSpPr/>
        <p:nvPr/>
      </p:nvGrpSpPr>
      <p:grpSpPr>
        <a:xfrm>
          <a:off x="0" y="0"/>
          <a:ext cx="0" cy="0"/>
          <a:chOff x="0" y="0"/>
          <a:chExt cx="0" cy="0"/>
        </a:xfrm>
      </p:grpSpPr>
      <p:graphicFrame>
        <p:nvGraphicFramePr>
          <p:cNvPr id="4" name="Objeto 3" hidden="1"/>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3" imgW="395" imgH="396" progId="TCLayout.ActiveDocument.1">
                  <p:embed/>
                </p:oleObj>
              </mc:Choice>
              <mc:Fallback>
                <p:oleObj name="Slide do think-cell" r:id="rId3" imgW="395" imgH="396" progId="TCLayout.ActiveDocument.1">
                  <p:embed/>
                  <p:pic>
                    <p:nvPicPr>
                      <p:cNvPr id="4" name="Objeto 3" hidden="1"/>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9" name="Picture 7" descr="A logo on a black background&#10;&#10;Description automatically generated">
            <a:extLst>
              <a:ext uri="{FF2B5EF4-FFF2-40B4-BE49-F238E27FC236}">
                <a16:creationId xmlns:a16="http://schemas.microsoft.com/office/drawing/2014/main" id="{25E98D8E-97C5-C325-DF45-9F10D33D4418}"/>
              </a:ext>
            </a:extLst>
          </p:cNvPr>
          <p:cNvPicPr>
            <a:picLocks noChangeAspect="1"/>
          </p:cNvPicPr>
          <p:nvPr userDrawn="1"/>
        </p:nvPicPr>
        <p:blipFill>
          <a:blip r:embed="rId5"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pic>
        <p:nvPicPr>
          <p:cNvPr id="10" name="Picture 5">
            <a:extLst>
              <a:ext uri="{FF2B5EF4-FFF2-40B4-BE49-F238E27FC236}">
                <a16:creationId xmlns:a16="http://schemas.microsoft.com/office/drawing/2014/main" id="{F3834B94-1910-6EE1-9651-3D2D01565B6F}"/>
              </a:ext>
            </a:extLst>
          </p:cNvPr>
          <p:cNvPicPr>
            <a:picLocks noChangeAspect="1"/>
          </p:cNvPicPr>
          <p:nvPr userDrawn="1"/>
        </p:nvPicPr>
        <p:blipFill>
          <a:blip r:embed="rId6"/>
          <a:stretch>
            <a:fillRect/>
          </a:stretch>
        </p:blipFill>
        <p:spPr>
          <a:xfrm>
            <a:off x="0" y="635623"/>
            <a:ext cx="162870" cy="846566"/>
          </a:xfrm>
          <a:prstGeom prst="rect">
            <a:avLst/>
          </a:prstGeom>
        </p:spPr>
      </p:pic>
      <p:sp>
        <p:nvSpPr>
          <p:cNvPr id="11" name="Espaço Reservado para Texto 3">
            <a:extLst>
              <a:ext uri="{FF2B5EF4-FFF2-40B4-BE49-F238E27FC236}">
                <a16:creationId xmlns:a16="http://schemas.microsoft.com/office/drawing/2014/main" id="{01926377-C780-D903-D0C7-23B1E8A0D3C1}"/>
              </a:ext>
            </a:extLst>
          </p:cNvPr>
          <p:cNvSpPr>
            <a:spLocks noGrp="1"/>
          </p:cNvSpPr>
          <p:nvPr>
            <p:ph type="body" sz="quarter" idx="11" hasCustomPrompt="1"/>
          </p:nvPr>
        </p:nvSpPr>
        <p:spPr>
          <a:xfrm>
            <a:off x="564803" y="823372"/>
            <a:ext cx="9987435" cy="471055"/>
          </a:xfrm>
          <a:prstGeom prst="rect">
            <a:avLst/>
          </a:prstGeom>
        </p:spPr>
        <p:txBody>
          <a:bodyPr vert="horz" lIns="146304" tIns="73152" rIns="146304" bIns="73152" rtlCol="0" anchor="ctr">
            <a:noAutofit/>
          </a:bodyPr>
          <a:lstStyle>
            <a:lvl1pPr>
              <a:defRPr lang="pt-BR" sz="3333" b="1" cap="none" baseline="0">
                <a:solidFill>
                  <a:schemeClr val="tx2"/>
                </a:solidFill>
                <a:latin typeface="Arial Black" panose="020B0A04020102020204" pitchFamily="34" charset="0"/>
                <a:ea typeface="+mj-ea"/>
                <a:cs typeface="Arial" panose="020B0604020202020204" pitchFamily="34" charset="0"/>
              </a:defRPr>
            </a:lvl1pPr>
          </a:lstStyle>
          <a:p>
            <a:pPr lvl="0" defTabSz="1219151">
              <a:spcBef>
                <a:spcPct val="0"/>
              </a:spcBef>
              <a:buNone/>
            </a:pPr>
            <a:r>
              <a:rPr lang="pt-BR" dirty="0"/>
              <a:t>TÍTULO DO SLIDE</a:t>
            </a:r>
          </a:p>
        </p:txBody>
      </p:sp>
    </p:spTree>
    <p:extLst>
      <p:ext uri="{BB962C8B-B14F-4D97-AF65-F5344CB8AC3E}">
        <p14:creationId xmlns:p14="http://schemas.microsoft.com/office/powerpoint/2010/main" val="376439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NEUTRO">
    <p:spTree>
      <p:nvGrpSpPr>
        <p:cNvPr id="1" name=""/>
        <p:cNvGrpSpPr/>
        <p:nvPr/>
      </p:nvGrpSpPr>
      <p:grpSpPr>
        <a:xfrm>
          <a:off x="0" y="0"/>
          <a:ext cx="0" cy="0"/>
          <a:chOff x="0" y="0"/>
          <a:chExt cx="0" cy="0"/>
        </a:xfrm>
      </p:grpSpPr>
      <p:sp>
        <p:nvSpPr>
          <p:cNvPr id="21" name="Rectangle 25">
            <a:extLst>
              <a:ext uri="{FF2B5EF4-FFF2-40B4-BE49-F238E27FC236}">
                <a16:creationId xmlns:a16="http://schemas.microsoft.com/office/drawing/2014/main" id="{ACD05629-A29B-5D58-4D34-5A3D5F1ADDE3}"/>
              </a:ext>
            </a:extLst>
          </p:cNvPr>
          <p:cNvSpPr/>
          <p:nvPr userDrawn="1"/>
        </p:nvSpPr>
        <p:spPr>
          <a:xfrm>
            <a:off x="0" y="-4213"/>
            <a:ext cx="9890775" cy="786898"/>
          </a:xfrm>
          <a:prstGeom prst="rect">
            <a:avLst/>
          </a:prstGeom>
          <a:solidFill>
            <a:srgbClr val="0033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22" name="Forma Livre: Forma 21">
            <a:extLst>
              <a:ext uri="{FF2B5EF4-FFF2-40B4-BE49-F238E27FC236}">
                <a16:creationId xmlns:a16="http://schemas.microsoft.com/office/drawing/2014/main" id="{B632A57B-4997-35C9-3465-E37D956A3340}"/>
              </a:ext>
            </a:extLst>
          </p:cNvPr>
          <p:cNvSpPr/>
          <p:nvPr userDrawn="1"/>
        </p:nvSpPr>
        <p:spPr>
          <a:xfrm>
            <a:off x="9006229" y="-4216"/>
            <a:ext cx="3185771" cy="786901"/>
          </a:xfrm>
          <a:custGeom>
            <a:avLst/>
            <a:gdLst>
              <a:gd name="connsiteX0" fmla="*/ 835880 w 3185771"/>
              <a:gd name="connsiteY0" fmla="*/ 0 h 786901"/>
              <a:gd name="connsiteX1" fmla="*/ 835880 w 3185771"/>
              <a:gd name="connsiteY1" fmla="*/ 1 h 786901"/>
              <a:gd name="connsiteX2" fmla="*/ 3185771 w 3185771"/>
              <a:gd name="connsiteY2" fmla="*/ 1 h 786901"/>
              <a:gd name="connsiteX3" fmla="*/ 3185771 w 3185771"/>
              <a:gd name="connsiteY3" fmla="*/ 786901 h 786901"/>
              <a:gd name="connsiteX4" fmla="*/ 831162 w 3185771"/>
              <a:gd name="connsiteY4" fmla="*/ 786901 h 786901"/>
              <a:gd name="connsiteX5" fmla="*/ 831162 w 3185771"/>
              <a:gd name="connsiteY5" fmla="*/ 786900 h 786901"/>
              <a:gd name="connsiteX6" fmla="*/ 0 w 3185771"/>
              <a:gd name="connsiteY6" fmla="*/ 786900 h 786901"/>
              <a:gd name="connsiteX7" fmla="*/ 831162 w 3185771"/>
              <a:gd name="connsiteY7" fmla="*/ 4441 h 786901"/>
              <a:gd name="connsiteX8" fmla="*/ 831162 w 3185771"/>
              <a:gd name="connsiteY8" fmla="*/ 1 h 786901"/>
              <a:gd name="connsiteX9" fmla="*/ 835879 w 3185771"/>
              <a:gd name="connsiteY9" fmla="*/ 1 h 786901"/>
              <a:gd name="connsiteX10" fmla="*/ 835880 w 3185771"/>
              <a:gd name="connsiteY10" fmla="*/ 0 h 78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85771" h="786901">
                <a:moveTo>
                  <a:pt x="835880" y="0"/>
                </a:moveTo>
                <a:lnTo>
                  <a:pt x="835880" y="1"/>
                </a:lnTo>
                <a:lnTo>
                  <a:pt x="3185771" y="1"/>
                </a:lnTo>
                <a:lnTo>
                  <a:pt x="3185771" y="786901"/>
                </a:lnTo>
                <a:lnTo>
                  <a:pt x="831162" y="786901"/>
                </a:lnTo>
                <a:lnTo>
                  <a:pt x="831162" y="786900"/>
                </a:lnTo>
                <a:lnTo>
                  <a:pt x="0" y="786900"/>
                </a:lnTo>
                <a:lnTo>
                  <a:pt x="831162" y="4441"/>
                </a:lnTo>
                <a:lnTo>
                  <a:pt x="831162" y="1"/>
                </a:lnTo>
                <a:lnTo>
                  <a:pt x="835879" y="1"/>
                </a:lnTo>
                <a:lnTo>
                  <a:pt x="835880" y="0"/>
                </a:lnTo>
                <a:close/>
              </a:path>
            </a:pathLst>
          </a:custGeom>
          <a:solidFill>
            <a:srgbClr val="0040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pt-BR" dirty="0"/>
          </a:p>
        </p:txBody>
      </p:sp>
      <p:grpSp>
        <p:nvGrpSpPr>
          <p:cNvPr id="34" name="Graphic 10">
            <a:extLst>
              <a:ext uri="{FF2B5EF4-FFF2-40B4-BE49-F238E27FC236}">
                <a16:creationId xmlns:a16="http://schemas.microsoft.com/office/drawing/2014/main" id="{7B2C169D-E226-6B45-6A66-CABE148AD46F}"/>
              </a:ext>
            </a:extLst>
          </p:cNvPr>
          <p:cNvGrpSpPr/>
          <p:nvPr userDrawn="1"/>
        </p:nvGrpSpPr>
        <p:grpSpPr>
          <a:xfrm>
            <a:off x="10002785" y="205990"/>
            <a:ext cx="1785844" cy="366488"/>
            <a:chOff x="5608477" y="-1409680"/>
            <a:chExt cx="4161594" cy="854035"/>
          </a:xfrm>
          <a:solidFill>
            <a:schemeClr val="bg1"/>
          </a:solidFill>
        </p:grpSpPr>
        <p:sp>
          <p:nvSpPr>
            <p:cNvPr id="35" name="Freeform: Shape 30">
              <a:extLst>
                <a:ext uri="{FF2B5EF4-FFF2-40B4-BE49-F238E27FC236}">
                  <a16:creationId xmlns:a16="http://schemas.microsoft.com/office/drawing/2014/main" id="{D53B5C4B-A1BD-CDA3-103E-1D32938BCB32}"/>
                </a:ext>
              </a:extLst>
            </p:cNvPr>
            <p:cNvSpPr/>
            <p:nvPr/>
          </p:nvSpPr>
          <p:spPr>
            <a:xfrm>
              <a:off x="5608477" y="-1409680"/>
              <a:ext cx="762810" cy="680778"/>
            </a:xfrm>
            <a:custGeom>
              <a:avLst/>
              <a:gdLst>
                <a:gd name="connsiteX0" fmla="*/ 254362 w 762810"/>
                <a:gd name="connsiteY0" fmla="*/ 425726 h 680778"/>
                <a:gd name="connsiteX1" fmla="*/ 413770 w 762810"/>
                <a:gd name="connsiteY1" fmla="*/ 266318 h 680778"/>
                <a:gd name="connsiteX2" fmla="*/ 533879 w 762810"/>
                <a:gd name="connsiteY2" fmla="*/ 321164 h 680778"/>
                <a:gd name="connsiteX3" fmla="*/ 762811 w 762810"/>
                <a:gd name="connsiteY3" fmla="*/ 116774 h 680778"/>
                <a:gd name="connsiteX4" fmla="*/ 130861 w 762810"/>
                <a:gd name="connsiteY4" fmla="*/ 116774 h 680778"/>
                <a:gd name="connsiteX5" fmla="*/ 130861 w 762810"/>
                <a:gd name="connsiteY5" fmla="*/ 680778 h 680778"/>
                <a:gd name="connsiteX6" fmla="*/ 296266 w 762810"/>
                <a:gd name="connsiteY6" fmla="*/ 533208 h 680778"/>
                <a:gd name="connsiteX7" fmla="*/ 254362 w 762810"/>
                <a:gd name="connsiteY7" fmla="*/ 425726 h 68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778">
                  <a:moveTo>
                    <a:pt x="254362" y="425726"/>
                  </a:moveTo>
                  <a:cubicBezTo>
                    <a:pt x="254362" y="337657"/>
                    <a:pt x="325780" y="266318"/>
                    <a:pt x="413770" y="266318"/>
                  </a:cubicBezTo>
                  <a:cubicBezTo>
                    <a:pt x="461751" y="266318"/>
                    <a:pt x="504680" y="287625"/>
                    <a:pt x="533879" y="321164"/>
                  </a:cubicBezTo>
                  <a:lnTo>
                    <a:pt x="762811" y="116774"/>
                  </a:lnTo>
                  <a:cubicBezTo>
                    <a:pt x="588330" y="-38925"/>
                    <a:pt x="305420" y="-38925"/>
                    <a:pt x="130861" y="116774"/>
                  </a:cubicBezTo>
                  <a:cubicBezTo>
                    <a:pt x="-43620" y="272552"/>
                    <a:pt x="-43620" y="525079"/>
                    <a:pt x="130861" y="680778"/>
                  </a:cubicBezTo>
                  <a:lnTo>
                    <a:pt x="296266" y="533208"/>
                  </a:lnTo>
                  <a:cubicBezTo>
                    <a:pt x="270303" y="504877"/>
                    <a:pt x="254362" y="467235"/>
                    <a:pt x="254362" y="425726"/>
                  </a:cubicBezTo>
                </a:path>
              </a:pathLst>
            </a:custGeom>
            <a:grpFill/>
            <a:ln w="7880" cap="flat">
              <a:noFill/>
              <a:prstDash val="solid"/>
              <a:miter/>
            </a:ln>
          </p:spPr>
          <p:txBody>
            <a:bodyPr rtlCol="0" anchor="ctr"/>
            <a:lstStyle/>
            <a:p>
              <a:endParaRPr lang="pt-BR" dirty="0"/>
            </a:p>
          </p:txBody>
        </p:sp>
        <p:sp>
          <p:nvSpPr>
            <p:cNvPr id="36" name="Freeform: Shape 31">
              <a:extLst>
                <a:ext uri="{FF2B5EF4-FFF2-40B4-BE49-F238E27FC236}">
                  <a16:creationId xmlns:a16="http://schemas.microsoft.com/office/drawing/2014/main" id="{B65D80FF-9EB5-C9F4-E740-78C2136DC696}"/>
                </a:ext>
              </a:extLst>
            </p:cNvPr>
            <p:cNvSpPr/>
            <p:nvPr/>
          </p:nvSpPr>
          <p:spPr>
            <a:xfrm>
              <a:off x="6614582" y="-1231273"/>
              <a:ext cx="331600" cy="477829"/>
            </a:xfrm>
            <a:custGeom>
              <a:avLst/>
              <a:gdLst>
                <a:gd name="connsiteX0" fmla="*/ 59502 w 331600"/>
                <a:gd name="connsiteY0" fmla="*/ 325839 h 477829"/>
                <a:gd name="connsiteX1" fmla="*/ 170061 w 331600"/>
                <a:gd name="connsiteY1" fmla="*/ 373662 h 477829"/>
                <a:gd name="connsiteX2" fmla="*/ 218515 w 331600"/>
                <a:gd name="connsiteY2" fmla="*/ 336808 h 477829"/>
                <a:gd name="connsiteX3" fmla="*/ 10338 w 331600"/>
                <a:gd name="connsiteY3" fmla="*/ 141573 h 477829"/>
                <a:gd name="connsiteX4" fmla="*/ 173849 w 331600"/>
                <a:gd name="connsiteY4" fmla="*/ 0 h 477829"/>
                <a:gd name="connsiteX5" fmla="*/ 322525 w 331600"/>
                <a:gd name="connsiteY5" fmla="*/ 52399 h 477829"/>
                <a:gd name="connsiteX6" fmla="*/ 274703 w 331600"/>
                <a:gd name="connsiteY6" fmla="*/ 144809 h 477829"/>
                <a:gd name="connsiteX7" fmla="*/ 172587 w 331600"/>
                <a:gd name="connsiteY7" fmla="*/ 104089 h 477829"/>
                <a:gd name="connsiteX8" fmla="*/ 123423 w 331600"/>
                <a:gd name="connsiteY8" fmla="*/ 140311 h 477829"/>
                <a:gd name="connsiteX9" fmla="*/ 331600 w 331600"/>
                <a:gd name="connsiteY9" fmla="*/ 334283 h 477829"/>
                <a:gd name="connsiteX10" fmla="*/ 168720 w 331600"/>
                <a:gd name="connsiteY10" fmla="*/ 477829 h 477829"/>
                <a:gd name="connsiteX11" fmla="*/ 0 w 331600"/>
                <a:gd name="connsiteY11" fmla="*/ 411856 h 477829"/>
                <a:gd name="connsiteX12" fmla="*/ 59502 w 331600"/>
                <a:gd name="connsiteY12" fmla="*/ 325839 h 47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1600" h="477829">
                  <a:moveTo>
                    <a:pt x="59502" y="325839"/>
                  </a:moveTo>
                  <a:cubicBezTo>
                    <a:pt x="59502" y="325839"/>
                    <a:pt x="111822" y="373662"/>
                    <a:pt x="170061" y="373662"/>
                  </a:cubicBezTo>
                  <a:cubicBezTo>
                    <a:pt x="193341" y="373662"/>
                    <a:pt x="218515" y="364586"/>
                    <a:pt x="218515" y="336808"/>
                  </a:cubicBezTo>
                  <a:cubicBezTo>
                    <a:pt x="218515" y="281884"/>
                    <a:pt x="10338" y="283778"/>
                    <a:pt x="10338" y="141573"/>
                  </a:cubicBezTo>
                  <a:cubicBezTo>
                    <a:pt x="10338" y="56266"/>
                    <a:pt x="82071" y="0"/>
                    <a:pt x="173849" y="0"/>
                  </a:cubicBezTo>
                  <a:cubicBezTo>
                    <a:pt x="273440" y="0"/>
                    <a:pt x="322525" y="52399"/>
                    <a:pt x="322525" y="52399"/>
                  </a:cubicBezTo>
                  <a:lnTo>
                    <a:pt x="274703" y="144809"/>
                  </a:lnTo>
                  <a:cubicBezTo>
                    <a:pt x="274703" y="144809"/>
                    <a:pt x="228143" y="104089"/>
                    <a:pt x="172587" y="104089"/>
                  </a:cubicBezTo>
                  <a:cubicBezTo>
                    <a:pt x="149307" y="104089"/>
                    <a:pt x="123423" y="114426"/>
                    <a:pt x="123423" y="140311"/>
                  </a:cubicBezTo>
                  <a:cubicBezTo>
                    <a:pt x="123423" y="198471"/>
                    <a:pt x="331600" y="188133"/>
                    <a:pt x="331600" y="334283"/>
                  </a:cubicBezTo>
                  <a:cubicBezTo>
                    <a:pt x="331600" y="411225"/>
                    <a:pt x="272809" y="477829"/>
                    <a:pt x="168720" y="477829"/>
                  </a:cubicBezTo>
                  <a:cubicBezTo>
                    <a:pt x="60133" y="477829"/>
                    <a:pt x="0" y="411856"/>
                    <a:pt x="0" y="411856"/>
                  </a:cubicBezTo>
                  <a:lnTo>
                    <a:pt x="59502" y="325839"/>
                  </a:lnTo>
                  <a:close/>
                </a:path>
              </a:pathLst>
            </a:custGeom>
            <a:grpFill/>
            <a:ln w="7880" cap="flat">
              <a:noFill/>
              <a:prstDash val="solid"/>
              <a:miter/>
            </a:ln>
          </p:spPr>
          <p:txBody>
            <a:bodyPr rtlCol="0" anchor="ctr"/>
            <a:lstStyle/>
            <a:p>
              <a:endParaRPr lang="pt-BR" dirty="0"/>
            </a:p>
          </p:txBody>
        </p:sp>
        <p:sp>
          <p:nvSpPr>
            <p:cNvPr id="37" name="Freeform: Shape 32">
              <a:extLst>
                <a:ext uri="{FF2B5EF4-FFF2-40B4-BE49-F238E27FC236}">
                  <a16:creationId xmlns:a16="http://schemas.microsoft.com/office/drawing/2014/main" id="{498B94D8-3AA2-29DA-36BB-9E1A61959630}"/>
                </a:ext>
              </a:extLst>
            </p:cNvPr>
            <p:cNvSpPr/>
            <p:nvPr/>
          </p:nvSpPr>
          <p:spPr>
            <a:xfrm>
              <a:off x="6957625" y="-1223461"/>
              <a:ext cx="433163" cy="462204"/>
            </a:xfrm>
            <a:custGeom>
              <a:avLst/>
              <a:gdLst>
                <a:gd name="connsiteX0" fmla="*/ 215990 w 433163"/>
                <a:gd name="connsiteY0" fmla="*/ 105351 h 462204"/>
                <a:gd name="connsiteX1" fmla="*/ 197208 w 433163"/>
                <a:gd name="connsiteY1" fmla="*/ 184897 h 462204"/>
                <a:gd name="connsiteX2" fmla="*/ 170693 w 433163"/>
                <a:gd name="connsiteY2" fmla="*/ 274781 h 462204"/>
                <a:gd name="connsiteX3" fmla="*/ 261839 w 433163"/>
                <a:gd name="connsiteY3" fmla="*/ 274781 h 462204"/>
                <a:gd name="connsiteX4" fmla="*/ 235955 w 433163"/>
                <a:gd name="connsiteY4" fmla="*/ 184897 h 462204"/>
                <a:gd name="connsiteX5" fmla="*/ 217174 w 433163"/>
                <a:gd name="connsiteY5" fmla="*/ 105351 h 462204"/>
                <a:gd name="connsiteX6" fmla="*/ 215990 w 433163"/>
                <a:gd name="connsiteY6" fmla="*/ 105351 h 462204"/>
                <a:gd name="connsiteX7" fmla="*/ 288355 w 433163"/>
                <a:gd name="connsiteY7" fmla="*/ 365218 h 462204"/>
                <a:gd name="connsiteX8" fmla="*/ 144177 w 433163"/>
                <a:gd name="connsiteY8" fmla="*/ 365218 h 462204"/>
                <a:gd name="connsiteX9" fmla="*/ 116399 w 433163"/>
                <a:gd name="connsiteY9" fmla="*/ 462204 h 462204"/>
                <a:gd name="connsiteX10" fmla="*/ 0 w 433163"/>
                <a:gd name="connsiteY10" fmla="*/ 462204 h 462204"/>
                <a:gd name="connsiteX11" fmla="*/ 157119 w 433163"/>
                <a:gd name="connsiteY11" fmla="*/ 0 h 462204"/>
                <a:gd name="connsiteX12" fmla="*/ 276044 w 433163"/>
                <a:gd name="connsiteY12" fmla="*/ 0 h 462204"/>
                <a:gd name="connsiteX13" fmla="*/ 433164 w 433163"/>
                <a:gd name="connsiteY13" fmla="*/ 462204 h 462204"/>
                <a:gd name="connsiteX14" fmla="*/ 316764 w 433163"/>
                <a:gd name="connsiteY14" fmla="*/ 462204 h 462204"/>
                <a:gd name="connsiteX15" fmla="*/ 288355 w 433163"/>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163" h="462204">
                  <a:moveTo>
                    <a:pt x="215990" y="105351"/>
                  </a:moveTo>
                  <a:cubicBezTo>
                    <a:pt x="215990" y="105351"/>
                    <a:pt x="205652" y="155778"/>
                    <a:pt x="197208" y="184897"/>
                  </a:cubicBezTo>
                  <a:lnTo>
                    <a:pt x="170693" y="274781"/>
                  </a:lnTo>
                  <a:lnTo>
                    <a:pt x="261839" y="274781"/>
                  </a:lnTo>
                  <a:lnTo>
                    <a:pt x="235955" y="184897"/>
                  </a:lnTo>
                  <a:cubicBezTo>
                    <a:pt x="227590" y="155778"/>
                    <a:pt x="217174" y="105351"/>
                    <a:pt x="217174" y="105351"/>
                  </a:cubicBezTo>
                  <a:lnTo>
                    <a:pt x="215990" y="105351"/>
                  </a:lnTo>
                  <a:close/>
                  <a:moveTo>
                    <a:pt x="288355" y="365218"/>
                  </a:moveTo>
                  <a:lnTo>
                    <a:pt x="144177" y="365218"/>
                  </a:lnTo>
                  <a:lnTo>
                    <a:pt x="116399" y="462204"/>
                  </a:lnTo>
                  <a:lnTo>
                    <a:pt x="0" y="462204"/>
                  </a:lnTo>
                  <a:lnTo>
                    <a:pt x="157119" y="0"/>
                  </a:lnTo>
                  <a:lnTo>
                    <a:pt x="276044" y="0"/>
                  </a:lnTo>
                  <a:lnTo>
                    <a:pt x="433164" y="462204"/>
                  </a:lnTo>
                  <a:lnTo>
                    <a:pt x="316764" y="462204"/>
                  </a:lnTo>
                  <a:lnTo>
                    <a:pt x="288355" y="365218"/>
                  </a:lnTo>
                  <a:close/>
                </a:path>
              </a:pathLst>
            </a:custGeom>
            <a:grpFill/>
            <a:ln w="7880" cap="flat">
              <a:noFill/>
              <a:prstDash val="solid"/>
              <a:miter/>
            </a:ln>
          </p:spPr>
          <p:txBody>
            <a:bodyPr rtlCol="0" anchor="ctr"/>
            <a:lstStyle/>
            <a:p>
              <a:endParaRPr lang="pt-BR" dirty="0"/>
            </a:p>
          </p:txBody>
        </p:sp>
        <p:sp>
          <p:nvSpPr>
            <p:cNvPr id="39" name="Freeform: Shape 33">
              <a:extLst>
                <a:ext uri="{FF2B5EF4-FFF2-40B4-BE49-F238E27FC236}">
                  <a16:creationId xmlns:a16="http://schemas.microsoft.com/office/drawing/2014/main" id="{6E0CF5C9-98B6-8193-073F-13C85EFBD6A9}"/>
                </a:ext>
              </a:extLst>
            </p:cNvPr>
            <p:cNvSpPr/>
            <p:nvPr/>
          </p:nvSpPr>
          <p:spPr>
            <a:xfrm>
              <a:off x="7427721" y="-1223539"/>
              <a:ext cx="503634" cy="462204"/>
            </a:xfrm>
            <a:custGeom>
              <a:avLst/>
              <a:gdLst>
                <a:gd name="connsiteX0" fmla="*/ 38195 w 503634"/>
                <a:gd name="connsiteY0" fmla="*/ 0 h 462204"/>
                <a:gd name="connsiteX1" fmla="*/ 160986 w 503634"/>
                <a:gd name="connsiteY1" fmla="*/ 0 h 462204"/>
                <a:gd name="connsiteX2" fmla="*/ 228222 w 503634"/>
                <a:gd name="connsiteY2" fmla="*/ 195235 h 462204"/>
                <a:gd name="connsiteX3" fmla="*/ 251502 w 503634"/>
                <a:gd name="connsiteY3" fmla="*/ 271546 h 462204"/>
                <a:gd name="connsiteX4" fmla="*/ 252843 w 503634"/>
                <a:gd name="connsiteY4" fmla="*/ 271546 h 462204"/>
                <a:gd name="connsiteX5" fmla="*/ 276123 w 503634"/>
                <a:gd name="connsiteY5" fmla="*/ 195235 h 462204"/>
                <a:gd name="connsiteX6" fmla="*/ 343359 w 503634"/>
                <a:gd name="connsiteY6" fmla="*/ 0 h 462204"/>
                <a:gd name="connsiteX7" fmla="*/ 466150 w 503634"/>
                <a:gd name="connsiteY7" fmla="*/ 0 h 462204"/>
                <a:gd name="connsiteX8" fmla="*/ 503635 w 503634"/>
                <a:gd name="connsiteY8" fmla="*/ 462204 h 462204"/>
                <a:gd name="connsiteX9" fmla="*/ 390471 w 503634"/>
                <a:gd name="connsiteY9" fmla="*/ 462204 h 462204"/>
                <a:gd name="connsiteX10" fmla="*/ 376266 w 503634"/>
                <a:gd name="connsiteY10" fmla="*/ 254027 h 462204"/>
                <a:gd name="connsiteX11" fmla="*/ 376266 w 503634"/>
                <a:gd name="connsiteY11" fmla="*/ 176454 h 462204"/>
                <a:gd name="connsiteX12" fmla="*/ 375003 w 503634"/>
                <a:gd name="connsiteY12" fmla="*/ 176454 h 462204"/>
                <a:gd name="connsiteX13" fmla="*/ 349119 w 503634"/>
                <a:gd name="connsiteY13" fmla="*/ 254027 h 462204"/>
                <a:gd name="connsiteX14" fmla="*/ 300666 w 503634"/>
                <a:gd name="connsiteY14" fmla="*/ 387866 h 462204"/>
                <a:gd name="connsiteX15" fmla="*/ 203679 w 503634"/>
                <a:gd name="connsiteY15" fmla="*/ 387866 h 462204"/>
                <a:gd name="connsiteX16" fmla="*/ 155226 w 503634"/>
                <a:gd name="connsiteY16" fmla="*/ 254027 h 462204"/>
                <a:gd name="connsiteX17" fmla="*/ 129341 w 503634"/>
                <a:gd name="connsiteY17" fmla="*/ 176454 h 462204"/>
                <a:gd name="connsiteX18" fmla="*/ 128000 w 503634"/>
                <a:gd name="connsiteY18" fmla="*/ 176454 h 462204"/>
                <a:gd name="connsiteX19" fmla="*/ 128000 w 503634"/>
                <a:gd name="connsiteY19" fmla="*/ 254027 h 462204"/>
                <a:gd name="connsiteX20" fmla="*/ 113795 w 503634"/>
                <a:gd name="connsiteY20" fmla="*/ 462204 h 462204"/>
                <a:gd name="connsiteX21" fmla="*/ 0 w 503634"/>
                <a:gd name="connsiteY21" fmla="*/ 462204 h 462204"/>
                <a:gd name="connsiteX22" fmla="*/ 38195 w 503634"/>
                <a:gd name="connsiteY22" fmla="*/ 0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03634" h="462204">
                  <a:moveTo>
                    <a:pt x="38195" y="0"/>
                  </a:moveTo>
                  <a:lnTo>
                    <a:pt x="160986" y="0"/>
                  </a:lnTo>
                  <a:lnTo>
                    <a:pt x="228222" y="195235"/>
                  </a:lnTo>
                  <a:cubicBezTo>
                    <a:pt x="238560" y="224986"/>
                    <a:pt x="251502" y="271546"/>
                    <a:pt x="251502" y="271546"/>
                  </a:cubicBezTo>
                  <a:lnTo>
                    <a:pt x="252843" y="271546"/>
                  </a:lnTo>
                  <a:cubicBezTo>
                    <a:pt x="252843" y="271546"/>
                    <a:pt x="265785" y="224986"/>
                    <a:pt x="276123" y="195235"/>
                  </a:cubicBezTo>
                  <a:lnTo>
                    <a:pt x="343359" y="0"/>
                  </a:lnTo>
                  <a:lnTo>
                    <a:pt x="466150" y="0"/>
                  </a:lnTo>
                  <a:lnTo>
                    <a:pt x="503635" y="462204"/>
                  </a:lnTo>
                  <a:lnTo>
                    <a:pt x="390471" y="462204"/>
                  </a:lnTo>
                  <a:lnTo>
                    <a:pt x="376266" y="254027"/>
                  </a:lnTo>
                  <a:cubicBezTo>
                    <a:pt x="373662" y="219146"/>
                    <a:pt x="376266" y="176454"/>
                    <a:pt x="376266" y="176454"/>
                  </a:cubicBezTo>
                  <a:lnTo>
                    <a:pt x="375003" y="176454"/>
                  </a:lnTo>
                  <a:cubicBezTo>
                    <a:pt x="375003" y="176454"/>
                    <a:pt x="359457" y="224907"/>
                    <a:pt x="349119" y="254027"/>
                  </a:cubicBezTo>
                  <a:lnTo>
                    <a:pt x="300666" y="387866"/>
                  </a:lnTo>
                  <a:lnTo>
                    <a:pt x="203679" y="387866"/>
                  </a:lnTo>
                  <a:lnTo>
                    <a:pt x="155226" y="254027"/>
                  </a:lnTo>
                  <a:cubicBezTo>
                    <a:pt x="144888" y="224907"/>
                    <a:pt x="129341" y="176454"/>
                    <a:pt x="129341" y="176454"/>
                  </a:cubicBezTo>
                  <a:lnTo>
                    <a:pt x="128000" y="176454"/>
                  </a:lnTo>
                  <a:cubicBezTo>
                    <a:pt x="128000" y="176454"/>
                    <a:pt x="130604" y="219146"/>
                    <a:pt x="128000" y="254027"/>
                  </a:cubicBezTo>
                  <a:lnTo>
                    <a:pt x="113795" y="462204"/>
                  </a:lnTo>
                  <a:lnTo>
                    <a:pt x="0" y="462204"/>
                  </a:lnTo>
                  <a:lnTo>
                    <a:pt x="38195" y="0"/>
                  </a:lnTo>
                  <a:close/>
                </a:path>
              </a:pathLst>
            </a:custGeom>
            <a:grpFill/>
            <a:ln w="7880" cap="flat">
              <a:noFill/>
              <a:prstDash val="solid"/>
              <a:miter/>
            </a:ln>
          </p:spPr>
          <p:txBody>
            <a:bodyPr rtlCol="0" anchor="ctr"/>
            <a:lstStyle/>
            <a:p>
              <a:endParaRPr lang="pt-BR" dirty="0"/>
            </a:p>
          </p:txBody>
        </p:sp>
        <p:sp>
          <p:nvSpPr>
            <p:cNvPr id="40" name="Freeform: Shape 34">
              <a:extLst>
                <a:ext uri="{FF2B5EF4-FFF2-40B4-BE49-F238E27FC236}">
                  <a16:creationId xmlns:a16="http://schemas.microsoft.com/office/drawing/2014/main" id="{E8208FC3-851B-04C8-B7A4-7F631A9B4198}"/>
                </a:ext>
              </a:extLst>
            </p:cNvPr>
            <p:cNvSpPr/>
            <p:nvPr/>
          </p:nvSpPr>
          <p:spPr>
            <a:xfrm>
              <a:off x="7968998" y="-1223461"/>
              <a:ext cx="433084" cy="462204"/>
            </a:xfrm>
            <a:custGeom>
              <a:avLst/>
              <a:gdLst>
                <a:gd name="connsiteX0" fmla="*/ 215832 w 433084"/>
                <a:gd name="connsiteY0" fmla="*/ 105351 h 462204"/>
                <a:gd name="connsiteX1" fmla="*/ 197050 w 433084"/>
                <a:gd name="connsiteY1" fmla="*/ 184897 h 462204"/>
                <a:gd name="connsiteX2" fmla="*/ 170535 w 433084"/>
                <a:gd name="connsiteY2" fmla="*/ 274781 h 462204"/>
                <a:gd name="connsiteX3" fmla="*/ 261682 w 433084"/>
                <a:gd name="connsiteY3" fmla="*/ 274781 h 462204"/>
                <a:gd name="connsiteX4" fmla="*/ 235798 w 433084"/>
                <a:gd name="connsiteY4" fmla="*/ 184897 h 462204"/>
                <a:gd name="connsiteX5" fmla="*/ 217016 w 433084"/>
                <a:gd name="connsiteY5" fmla="*/ 105351 h 462204"/>
                <a:gd name="connsiteX6" fmla="*/ 215832 w 433084"/>
                <a:gd name="connsiteY6" fmla="*/ 105351 h 462204"/>
                <a:gd name="connsiteX7" fmla="*/ 288276 w 433084"/>
                <a:gd name="connsiteY7" fmla="*/ 365218 h 462204"/>
                <a:gd name="connsiteX8" fmla="*/ 144099 w 433084"/>
                <a:gd name="connsiteY8" fmla="*/ 365218 h 462204"/>
                <a:gd name="connsiteX9" fmla="*/ 116320 w 433084"/>
                <a:gd name="connsiteY9" fmla="*/ 462204 h 462204"/>
                <a:gd name="connsiteX10" fmla="*/ 0 w 433084"/>
                <a:gd name="connsiteY10" fmla="*/ 462204 h 462204"/>
                <a:gd name="connsiteX11" fmla="*/ 157120 w 433084"/>
                <a:gd name="connsiteY11" fmla="*/ 0 h 462204"/>
                <a:gd name="connsiteX12" fmla="*/ 276044 w 433084"/>
                <a:gd name="connsiteY12" fmla="*/ 0 h 462204"/>
                <a:gd name="connsiteX13" fmla="*/ 433085 w 433084"/>
                <a:gd name="connsiteY13" fmla="*/ 462125 h 462204"/>
                <a:gd name="connsiteX14" fmla="*/ 316764 w 433084"/>
                <a:gd name="connsiteY14" fmla="*/ 462125 h 462204"/>
                <a:gd name="connsiteX15" fmla="*/ 288276 w 433084"/>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084" h="462204">
                  <a:moveTo>
                    <a:pt x="215832" y="105351"/>
                  </a:moveTo>
                  <a:cubicBezTo>
                    <a:pt x="215832" y="105351"/>
                    <a:pt x="205494" y="155778"/>
                    <a:pt x="197050" y="184897"/>
                  </a:cubicBezTo>
                  <a:lnTo>
                    <a:pt x="170535" y="274781"/>
                  </a:lnTo>
                  <a:lnTo>
                    <a:pt x="261682" y="274781"/>
                  </a:lnTo>
                  <a:lnTo>
                    <a:pt x="235798" y="184897"/>
                  </a:lnTo>
                  <a:cubicBezTo>
                    <a:pt x="227433" y="155778"/>
                    <a:pt x="217016" y="105351"/>
                    <a:pt x="217016" y="105351"/>
                  </a:cubicBezTo>
                  <a:lnTo>
                    <a:pt x="215832" y="105351"/>
                  </a:lnTo>
                  <a:close/>
                  <a:moveTo>
                    <a:pt x="288276" y="365218"/>
                  </a:moveTo>
                  <a:lnTo>
                    <a:pt x="144099" y="365218"/>
                  </a:lnTo>
                  <a:lnTo>
                    <a:pt x="116320" y="462204"/>
                  </a:lnTo>
                  <a:lnTo>
                    <a:pt x="0" y="462204"/>
                  </a:lnTo>
                  <a:lnTo>
                    <a:pt x="157120" y="0"/>
                  </a:lnTo>
                  <a:lnTo>
                    <a:pt x="276044" y="0"/>
                  </a:lnTo>
                  <a:lnTo>
                    <a:pt x="433085" y="462125"/>
                  </a:lnTo>
                  <a:lnTo>
                    <a:pt x="316764" y="462125"/>
                  </a:lnTo>
                  <a:lnTo>
                    <a:pt x="288276" y="365218"/>
                  </a:lnTo>
                  <a:close/>
                </a:path>
              </a:pathLst>
            </a:custGeom>
            <a:grpFill/>
            <a:ln w="7880" cap="flat">
              <a:noFill/>
              <a:prstDash val="solid"/>
              <a:miter/>
            </a:ln>
          </p:spPr>
          <p:txBody>
            <a:bodyPr rtlCol="0" anchor="ctr"/>
            <a:lstStyle/>
            <a:p>
              <a:endParaRPr lang="pt-BR" dirty="0"/>
            </a:p>
          </p:txBody>
        </p:sp>
        <p:sp>
          <p:nvSpPr>
            <p:cNvPr id="43" name="Freeform: Shape 35">
              <a:extLst>
                <a:ext uri="{FF2B5EF4-FFF2-40B4-BE49-F238E27FC236}">
                  <a16:creationId xmlns:a16="http://schemas.microsoft.com/office/drawing/2014/main" id="{E800DE71-5329-CBA2-C13E-D8339C4CDD6B}"/>
                </a:ext>
              </a:extLst>
            </p:cNvPr>
            <p:cNvSpPr/>
            <p:nvPr/>
          </p:nvSpPr>
          <p:spPr>
            <a:xfrm>
              <a:off x="8445801" y="-1223539"/>
              <a:ext cx="374293" cy="462125"/>
            </a:xfrm>
            <a:custGeom>
              <a:avLst/>
              <a:gdLst>
                <a:gd name="connsiteX0" fmla="*/ 162328 w 374293"/>
                <a:gd name="connsiteY0" fmla="*/ 209519 h 462125"/>
                <a:gd name="connsiteX1" fmla="*/ 221119 w 374293"/>
                <a:gd name="connsiteY1" fmla="*/ 152621 h 462125"/>
                <a:gd name="connsiteX2" fmla="*/ 151280 w 374293"/>
                <a:gd name="connsiteY2" fmla="*/ 96986 h 462125"/>
                <a:gd name="connsiteX3" fmla="*/ 113164 w 374293"/>
                <a:gd name="connsiteY3" fmla="*/ 96986 h 462125"/>
                <a:gd name="connsiteX4" fmla="*/ 113164 w 374293"/>
                <a:gd name="connsiteY4" fmla="*/ 209440 h 462125"/>
                <a:gd name="connsiteX5" fmla="*/ 162328 w 374293"/>
                <a:gd name="connsiteY5" fmla="*/ 209440 h 462125"/>
                <a:gd name="connsiteX6" fmla="*/ 0 w 374293"/>
                <a:gd name="connsiteY6" fmla="*/ 0 h 462125"/>
                <a:gd name="connsiteX7" fmla="*/ 160986 w 374293"/>
                <a:gd name="connsiteY7" fmla="*/ 0 h 462125"/>
                <a:gd name="connsiteX8" fmla="*/ 250870 w 374293"/>
                <a:gd name="connsiteY8" fmla="*/ 10969 h 462125"/>
                <a:gd name="connsiteX9" fmla="*/ 336177 w 374293"/>
                <a:gd name="connsiteY9" fmla="*/ 145440 h 462125"/>
                <a:gd name="connsiteX10" fmla="*/ 266969 w 374293"/>
                <a:gd name="connsiteY10" fmla="*/ 271467 h 462125"/>
                <a:gd name="connsiteX11" fmla="*/ 266969 w 374293"/>
                <a:gd name="connsiteY11" fmla="*/ 272730 h 462125"/>
                <a:gd name="connsiteX12" fmla="*/ 284409 w 374293"/>
                <a:gd name="connsiteY12" fmla="*/ 300508 h 462125"/>
                <a:gd name="connsiteX13" fmla="*/ 374293 w 374293"/>
                <a:gd name="connsiteY13" fmla="*/ 462125 h 462125"/>
                <a:gd name="connsiteX14" fmla="*/ 248266 w 374293"/>
                <a:gd name="connsiteY14" fmla="*/ 462125 h 462125"/>
                <a:gd name="connsiteX15" fmla="*/ 166195 w 374293"/>
                <a:gd name="connsiteY15" fmla="*/ 306347 h 462125"/>
                <a:gd name="connsiteX16" fmla="*/ 113164 w 374293"/>
                <a:gd name="connsiteY16" fmla="*/ 306347 h 462125"/>
                <a:gd name="connsiteX17" fmla="*/ 113164 w 374293"/>
                <a:gd name="connsiteY17" fmla="*/ 462125 h 462125"/>
                <a:gd name="connsiteX18" fmla="*/ 79 w 374293"/>
                <a:gd name="connsiteY18" fmla="*/ 462125 h 462125"/>
                <a:gd name="connsiteX19" fmla="*/ 79 w 374293"/>
                <a:gd name="connsiteY19" fmla="*/ 0 h 46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4293" h="462125">
                  <a:moveTo>
                    <a:pt x="162328" y="209519"/>
                  </a:moveTo>
                  <a:cubicBezTo>
                    <a:pt x="198550" y="209519"/>
                    <a:pt x="221119" y="189474"/>
                    <a:pt x="221119" y="152621"/>
                  </a:cubicBezTo>
                  <a:cubicBezTo>
                    <a:pt x="221119" y="117741"/>
                    <a:pt x="208177" y="96986"/>
                    <a:pt x="151280" y="96986"/>
                  </a:cubicBezTo>
                  <a:lnTo>
                    <a:pt x="113164" y="96986"/>
                  </a:lnTo>
                  <a:lnTo>
                    <a:pt x="113164" y="209440"/>
                  </a:lnTo>
                  <a:lnTo>
                    <a:pt x="162328" y="209440"/>
                  </a:lnTo>
                  <a:close/>
                  <a:moveTo>
                    <a:pt x="0" y="0"/>
                  </a:moveTo>
                  <a:lnTo>
                    <a:pt x="160986" y="0"/>
                  </a:lnTo>
                  <a:cubicBezTo>
                    <a:pt x="208177" y="0"/>
                    <a:pt x="230826" y="3236"/>
                    <a:pt x="250870" y="10969"/>
                  </a:cubicBezTo>
                  <a:cubicBezTo>
                    <a:pt x="303191" y="31014"/>
                    <a:pt x="336177" y="78205"/>
                    <a:pt x="336177" y="145440"/>
                  </a:cubicBezTo>
                  <a:cubicBezTo>
                    <a:pt x="336177" y="194604"/>
                    <a:pt x="312897" y="248187"/>
                    <a:pt x="266969" y="271467"/>
                  </a:cubicBezTo>
                  <a:lnTo>
                    <a:pt x="266969" y="272730"/>
                  </a:lnTo>
                  <a:cubicBezTo>
                    <a:pt x="266969" y="272730"/>
                    <a:pt x="273440" y="281095"/>
                    <a:pt x="284409" y="300508"/>
                  </a:cubicBezTo>
                  <a:lnTo>
                    <a:pt x="374293" y="462125"/>
                  </a:lnTo>
                  <a:lnTo>
                    <a:pt x="248266" y="462125"/>
                  </a:lnTo>
                  <a:lnTo>
                    <a:pt x="166195" y="306347"/>
                  </a:lnTo>
                  <a:lnTo>
                    <a:pt x="113164" y="306347"/>
                  </a:lnTo>
                  <a:lnTo>
                    <a:pt x="113164" y="462125"/>
                  </a:lnTo>
                  <a:lnTo>
                    <a:pt x="79" y="462125"/>
                  </a:lnTo>
                  <a:lnTo>
                    <a:pt x="79" y="0"/>
                  </a:lnTo>
                  <a:close/>
                </a:path>
              </a:pathLst>
            </a:custGeom>
            <a:grpFill/>
            <a:ln w="7880" cap="flat">
              <a:noFill/>
              <a:prstDash val="solid"/>
              <a:miter/>
            </a:ln>
          </p:spPr>
          <p:txBody>
            <a:bodyPr rtlCol="0" anchor="ctr"/>
            <a:lstStyle/>
            <a:p>
              <a:endParaRPr lang="pt-BR" dirty="0"/>
            </a:p>
          </p:txBody>
        </p:sp>
        <p:sp>
          <p:nvSpPr>
            <p:cNvPr id="44" name="Freeform: Shape 36">
              <a:extLst>
                <a:ext uri="{FF2B5EF4-FFF2-40B4-BE49-F238E27FC236}">
                  <a16:creationId xmlns:a16="http://schemas.microsoft.com/office/drawing/2014/main" id="{60F732FF-D7C8-CA4C-D63F-A42675755B9A}"/>
                </a:ext>
              </a:extLst>
            </p:cNvPr>
            <p:cNvSpPr/>
            <p:nvPr/>
          </p:nvSpPr>
          <p:spPr>
            <a:xfrm>
              <a:off x="8838955" y="-1231273"/>
              <a:ext cx="428586" cy="477750"/>
            </a:xfrm>
            <a:custGeom>
              <a:avLst/>
              <a:gdLst>
                <a:gd name="connsiteX0" fmla="*/ 242426 w 428586"/>
                <a:gd name="connsiteY0" fmla="*/ 0 h 477750"/>
                <a:gd name="connsiteX1" fmla="*/ 415645 w 428586"/>
                <a:gd name="connsiteY1" fmla="*/ 65263 h 477750"/>
                <a:gd name="connsiteX2" fmla="*/ 363324 w 428586"/>
                <a:gd name="connsiteY2" fmla="*/ 150648 h 477750"/>
                <a:gd name="connsiteX3" fmla="*/ 247635 w 428586"/>
                <a:gd name="connsiteY3" fmla="*/ 103457 h 477750"/>
                <a:gd name="connsiteX4" fmla="*/ 117031 w 428586"/>
                <a:gd name="connsiteY4" fmla="*/ 235324 h 477750"/>
                <a:gd name="connsiteX5" fmla="*/ 247635 w 428586"/>
                <a:gd name="connsiteY5" fmla="*/ 374293 h 477750"/>
                <a:gd name="connsiteX6" fmla="*/ 370426 w 428586"/>
                <a:gd name="connsiteY6" fmla="*/ 317395 h 477750"/>
                <a:gd name="connsiteX7" fmla="*/ 428587 w 428586"/>
                <a:gd name="connsiteY7" fmla="*/ 400177 h 477750"/>
                <a:gd name="connsiteX8" fmla="*/ 242426 w 428586"/>
                <a:gd name="connsiteY8" fmla="*/ 477750 h 477750"/>
                <a:gd name="connsiteX9" fmla="*/ 0 w 428586"/>
                <a:gd name="connsiteY9" fmla="*/ 237928 h 477750"/>
                <a:gd name="connsiteX10" fmla="*/ 242426 w 428586"/>
                <a:gd name="connsiteY10"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586" h="477750">
                  <a:moveTo>
                    <a:pt x="242426" y="0"/>
                  </a:moveTo>
                  <a:cubicBezTo>
                    <a:pt x="356853" y="0"/>
                    <a:pt x="415645" y="65263"/>
                    <a:pt x="415645" y="65263"/>
                  </a:cubicBezTo>
                  <a:lnTo>
                    <a:pt x="363324" y="150648"/>
                  </a:lnTo>
                  <a:cubicBezTo>
                    <a:pt x="363324" y="150648"/>
                    <a:pt x="311635" y="103457"/>
                    <a:pt x="247635" y="103457"/>
                  </a:cubicBezTo>
                  <a:cubicBezTo>
                    <a:pt x="159092" y="103457"/>
                    <a:pt x="117031" y="168720"/>
                    <a:pt x="117031" y="235324"/>
                  </a:cubicBezTo>
                  <a:cubicBezTo>
                    <a:pt x="117031" y="303822"/>
                    <a:pt x="162249" y="374293"/>
                    <a:pt x="247635" y="374293"/>
                  </a:cubicBezTo>
                  <a:cubicBezTo>
                    <a:pt x="317475" y="374293"/>
                    <a:pt x="370426" y="317395"/>
                    <a:pt x="370426" y="317395"/>
                  </a:cubicBezTo>
                  <a:lnTo>
                    <a:pt x="428587" y="400177"/>
                  </a:lnTo>
                  <a:cubicBezTo>
                    <a:pt x="428587" y="400177"/>
                    <a:pt x="363324" y="477750"/>
                    <a:pt x="242426" y="477750"/>
                  </a:cubicBezTo>
                  <a:cubicBezTo>
                    <a:pt x="97618" y="477750"/>
                    <a:pt x="0" y="375003"/>
                    <a:pt x="0" y="237928"/>
                  </a:cubicBezTo>
                  <a:cubicBezTo>
                    <a:pt x="79" y="103457"/>
                    <a:pt x="103458" y="0"/>
                    <a:pt x="242426" y="0"/>
                  </a:cubicBezTo>
                </a:path>
              </a:pathLst>
            </a:custGeom>
            <a:grpFill/>
            <a:ln w="7880" cap="flat">
              <a:noFill/>
              <a:prstDash val="solid"/>
              <a:miter/>
            </a:ln>
          </p:spPr>
          <p:txBody>
            <a:bodyPr rtlCol="0" anchor="ctr"/>
            <a:lstStyle/>
            <a:p>
              <a:endParaRPr lang="pt-BR" dirty="0"/>
            </a:p>
          </p:txBody>
        </p:sp>
        <p:sp>
          <p:nvSpPr>
            <p:cNvPr id="45" name="Freeform: Shape 37">
              <a:extLst>
                <a:ext uri="{FF2B5EF4-FFF2-40B4-BE49-F238E27FC236}">
                  <a16:creationId xmlns:a16="http://schemas.microsoft.com/office/drawing/2014/main" id="{A1124CDE-E48F-82D7-89D4-1D39DF5041B5}"/>
                </a:ext>
              </a:extLst>
            </p:cNvPr>
            <p:cNvSpPr/>
            <p:nvPr/>
          </p:nvSpPr>
          <p:spPr>
            <a:xfrm>
              <a:off x="9286481" y="-1231273"/>
              <a:ext cx="483589" cy="477750"/>
            </a:xfrm>
            <a:custGeom>
              <a:avLst/>
              <a:gdLst>
                <a:gd name="connsiteX0" fmla="*/ 241795 w 483589"/>
                <a:gd name="connsiteY0" fmla="*/ 374293 h 477750"/>
                <a:gd name="connsiteX1" fmla="*/ 366560 w 483589"/>
                <a:gd name="connsiteY1" fmla="*/ 235955 h 477750"/>
                <a:gd name="connsiteX2" fmla="*/ 241795 w 483589"/>
                <a:gd name="connsiteY2" fmla="*/ 103457 h 477750"/>
                <a:gd name="connsiteX3" fmla="*/ 117031 w 483589"/>
                <a:gd name="connsiteY3" fmla="*/ 235955 h 477750"/>
                <a:gd name="connsiteX4" fmla="*/ 241795 w 483589"/>
                <a:gd name="connsiteY4" fmla="*/ 374293 h 477750"/>
                <a:gd name="connsiteX5" fmla="*/ 241795 w 483589"/>
                <a:gd name="connsiteY5" fmla="*/ 0 h 477750"/>
                <a:gd name="connsiteX6" fmla="*/ 483590 w 483589"/>
                <a:gd name="connsiteY6" fmla="*/ 235955 h 477750"/>
                <a:gd name="connsiteX7" fmla="*/ 241795 w 483589"/>
                <a:gd name="connsiteY7" fmla="*/ 477750 h 477750"/>
                <a:gd name="connsiteX8" fmla="*/ 0 w 483589"/>
                <a:gd name="connsiteY8" fmla="*/ 235955 h 477750"/>
                <a:gd name="connsiteX9" fmla="*/ 241795 w 483589"/>
                <a:gd name="connsiteY9"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589" h="477750">
                  <a:moveTo>
                    <a:pt x="241795" y="374293"/>
                  </a:moveTo>
                  <a:cubicBezTo>
                    <a:pt x="310925" y="374293"/>
                    <a:pt x="366560" y="314791"/>
                    <a:pt x="366560" y="235955"/>
                  </a:cubicBezTo>
                  <a:cubicBezTo>
                    <a:pt x="366560" y="160355"/>
                    <a:pt x="311003" y="103457"/>
                    <a:pt x="241795" y="103457"/>
                  </a:cubicBezTo>
                  <a:cubicBezTo>
                    <a:pt x="172587" y="103457"/>
                    <a:pt x="117031" y="160355"/>
                    <a:pt x="117031" y="235955"/>
                  </a:cubicBezTo>
                  <a:cubicBezTo>
                    <a:pt x="117031" y="314791"/>
                    <a:pt x="172587" y="374293"/>
                    <a:pt x="241795" y="374293"/>
                  </a:cubicBezTo>
                  <a:moveTo>
                    <a:pt x="241795" y="0"/>
                  </a:moveTo>
                  <a:cubicBezTo>
                    <a:pt x="381396" y="0"/>
                    <a:pt x="483590" y="103457"/>
                    <a:pt x="483590" y="235955"/>
                  </a:cubicBezTo>
                  <a:cubicBezTo>
                    <a:pt x="483590" y="371689"/>
                    <a:pt x="381474" y="477750"/>
                    <a:pt x="241795" y="477750"/>
                  </a:cubicBezTo>
                  <a:cubicBezTo>
                    <a:pt x="102195" y="477750"/>
                    <a:pt x="0" y="371689"/>
                    <a:pt x="0" y="235955"/>
                  </a:cubicBezTo>
                  <a:cubicBezTo>
                    <a:pt x="0" y="103457"/>
                    <a:pt x="102195" y="0"/>
                    <a:pt x="241795" y="0"/>
                  </a:cubicBezTo>
                </a:path>
              </a:pathLst>
            </a:custGeom>
            <a:grpFill/>
            <a:ln w="7880" cap="flat">
              <a:noFill/>
              <a:prstDash val="solid"/>
              <a:miter/>
            </a:ln>
          </p:spPr>
          <p:txBody>
            <a:bodyPr rtlCol="0" anchor="ctr"/>
            <a:lstStyle/>
            <a:p>
              <a:endParaRPr lang="pt-BR" dirty="0"/>
            </a:p>
          </p:txBody>
        </p:sp>
        <p:sp>
          <p:nvSpPr>
            <p:cNvPr id="46" name="Freeform: Shape 38">
              <a:extLst>
                <a:ext uri="{FF2B5EF4-FFF2-40B4-BE49-F238E27FC236}">
                  <a16:creationId xmlns:a16="http://schemas.microsoft.com/office/drawing/2014/main" id="{9BC38B6C-63FB-3997-3307-6AF23F57717D}"/>
                </a:ext>
              </a:extLst>
            </p:cNvPr>
            <p:cNvSpPr/>
            <p:nvPr/>
          </p:nvSpPr>
          <p:spPr>
            <a:xfrm>
              <a:off x="5676048" y="-1236481"/>
              <a:ext cx="762810" cy="680837"/>
            </a:xfrm>
            <a:custGeom>
              <a:avLst/>
              <a:gdLst>
                <a:gd name="connsiteX0" fmla="*/ 631950 w 762810"/>
                <a:gd name="connsiteY0" fmla="*/ 0 h 680837"/>
                <a:gd name="connsiteX1" fmla="*/ 466308 w 762810"/>
                <a:gd name="connsiteY1" fmla="*/ 147886 h 680837"/>
                <a:gd name="connsiteX2" fmla="*/ 505686 w 762810"/>
                <a:gd name="connsiteY2" fmla="*/ 252606 h 680837"/>
                <a:gd name="connsiteX3" fmla="*/ 346278 w 762810"/>
                <a:gd name="connsiteY3" fmla="*/ 412014 h 680837"/>
                <a:gd name="connsiteX4" fmla="*/ 228695 w 762810"/>
                <a:gd name="connsiteY4" fmla="*/ 360009 h 680837"/>
                <a:gd name="connsiteX5" fmla="*/ 0 w 762810"/>
                <a:gd name="connsiteY5" fmla="*/ 564004 h 680837"/>
                <a:gd name="connsiteX6" fmla="*/ 631950 w 762810"/>
                <a:gd name="connsiteY6" fmla="*/ 564004 h 680837"/>
                <a:gd name="connsiteX7" fmla="*/ 631950 w 762810"/>
                <a:gd name="connsiteY7" fmla="*/ 0 h 680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837">
                  <a:moveTo>
                    <a:pt x="631950" y="0"/>
                  </a:moveTo>
                  <a:lnTo>
                    <a:pt x="466308" y="147886"/>
                  </a:lnTo>
                  <a:cubicBezTo>
                    <a:pt x="490772" y="175901"/>
                    <a:pt x="505686" y="212439"/>
                    <a:pt x="505686" y="252606"/>
                  </a:cubicBezTo>
                  <a:cubicBezTo>
                    <a:pt x="505686" y="340675"/>
                    <a:pt x="434268" y="412014"/>
                    <a:pt x="346278" y="412014"/>
                  </a:cubicBezTo>
                  <a:cubicBezTo>
                    <a:pt x="299640" y="412014"/>
                    <a:pt x="257894" y="391891"/>
                    <a:pt x="228695" y="360009"/>
                  </a:cubicBezTo>
                  <a:lnTo>
                    <a:pt x="0" y="564004"/>
                  </a:lnTo>
                  <a:cubicBezTo>
                    <a:pt x="174481" y="719782"/>
                    <a:pt x="457391" y="719782"/>
                    <a:pt x="631950" y="564004"/>
                  </a:cubicBezTo>
                  <a:cubicBezTo>
                    <a:pt x="806431" y="408305"/>
                    <a:pt x="806431" y="155778"/>
                    <a:pt x="631950" y="0"/>
                  </a:cubicBezTo>
                  <a:close/>
                </a:path>
              </a:pathLst>
            </a:custGeom>
            <a:solidFill>
              <a:srgbClr val="A7B6BF"/>
            </a:solidFill>
            <a:ln w="7880" cap="flat">
              <a:noFill/>
              <a:prstDash val="solid"/>
              <a:miter/>
            </a:ln>
          </p:spPr>
          <p:txBody>
            <a:bodyPr rtlCol="0" anchor="ctr"/>
            <a:lstStyle/>
            <a:p>
              <a:endParaRPr lang="pt-BR" dirty="0"/>
            </a:p>
          </p:txBody>
        </p:sp>
      </p:grpSp>
    </p:spTree>
    <p:extLst>
      <p:ext uri="{BB962C8B-B14F-4D97-AF65-F5344CB8AC3E}">
        <p14:creationId xmlns:p14="http://schemas.microsoft.com/office/powerpoint/2010/main" val="39584326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ntent_1-Column_BLANK">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1114436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9" name="TextBox 8">
            <a:extLst>
              <a:ext uri="{FF2B5EF4-FFF2-40B4-BE49-F238E27FC236}">
                <a16:creationId xmlns:a16="http://schemas.microsoft.com/office/drawing/2014/main" id="{B8BE9E68-C0D2-4807-7E8F-AB2E9757C8D1}"/>
              </a:ext>
            </a:extLst>
          </p:cNvPr>
          <p:cNvSpPr txBox="1"/>
          <p:nvPr userDrawn="1"/>
        </p:nvSpPr>
        <p:spPr>
          <a:xfrm>
            <a:off x="523819" y="6325972"/>
            <a:ext cx="417476" cy="316217"/>
          </a:xfrm>
          <a:prstGeom prst="rect">
            <a:avLst/>
          </a:prstGeom>
        </p:spPr>
        <p:txBody>
          <a:bodyPr wrap="square" rtlCol="0" anchor="ctr">
            <a:normAutofit fontScale="92500"/>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8BE805-C1D1-7040-BF02-65F80ACAB491}" type="slidenum">
              <a:rPr kumimoji="0" lang="en-US" sz="1167" b="1" i="1" u="none" strike="noStrike" kern="1200" cap="none" spc="0" normalizeH="0" baseline="0" noProof="0" smtClean="0">
                <a:ln>
                  <a:noFill/>
                </a:ln>
                <a:solidFill>
                  <a:srgbClr val="182555"/>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67" b="1" i="1" u="none" strike="noStrike" kern="1200" cap="none" spc="0" normalizeH="0" baseline="0" noProof="0" dirty="0">
              <a:ln>
                <a:noFill/>
              </a:ln>
              <a:solidFill>
                <a:srgbClr val="182555"/>
              </a:solidFill>
              <a:effectLst/>
              <a:uLnTx/>
              <a:uFillTx/>
              <a:latin typeface="Arial" panose="020B0604020202020204" pitchFamily="34" charset="0"/>
              <a:ea typeface="+mn-ea"/>
              <a:cs typeface="+mn-cs"/>
            </a:endParaRPr>
          </a:p>
        </p:txBody>
      </p:sp>
      <p:pic>
        <p:nvPicPr>
          <p:cNvPr id="8" name="Picture 7" descr="A logo on a black background&#10;&#10;Description automatically generated">
            <a:extLst>
              <a:ext uri="{FF2B5EF4-FFF2-40B4-BE49-F238E27FC236}">
                <a16:creationId xmlns:a16="http://schemas.microsoft.com/office/drawing/2014/main" id="{F05C8434-C68A-283B-4EB0-D670E2D0880F}"/>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16120998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Slide de Título">
    <p:bg>
      <p:bgPr>
        <a:gradFill flip="none" rotWithShape="1">
          <a:gsLst>
            <a:gs pos="53000">
              <a:schemeClr val="accent3">
                <a:lumMod val="5000"/>
                <a:lumOff val="95000"/>
              </a:schemeClr>
            </a:gs>
            <a:gs pos="100000">
              <a:schemeClr val="accent3">
                <a:lumMod val="30000"/>
                <a:lumOff val="70000"/>
                <a:alpha val="63000"/>
              </a:schemeClr>
            </a:gs>
          </a:gsLst>
          <a:lin ang="27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3898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Slide de Título">
    <p:bg>
      <p:bgPr>
        <a:gradFill flip="none" rotWithShape="1">
          <a:gsLst>
            <a:gs pos="53000">
              <a:schemeClr val="accent3">
                <a:lumMod val="5000"/>
                <a:lumOff val="95000"/>
              </a:schemeClr>
            </a:gs>
            <a:gs pos="100000">
              <a:schemeClr val="accent3">
                <a:lumMod val="30000"/>
                <a:lumOff val="70000"/>
                <a:alpha val="63000"/>
              </a:schemeClr>
            </a:gs>
          </a:gsLst>
          <a:lin ang="2700000" scaled="1"/>
          <a:tileRect/>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65BA35-BB78-3C64-8B34-0A309C80BC4C}"/>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19444648-71E7-CF05-76DF-456FC6A7F3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AE5ECFA8-4D60-E7BF-CBEB-C69136C5F33A}"/>
              </a:ext>
            </a:extLst>
          </p:cNvPr>
          <p:cNvSpPr>
            <a:spLocks noGrp="1"/>
          </p:cNvSpPr>
          <p:nvPr>
            <p:ph type="dt" sz="half" idx="10"/>
          </p:nvPr>
        </p:nvSpPr>
        <p:spPr/>
        <p:txBody>
          <a:bodyPr/>
          <a:lstStyle/>
          <a:p>
            <a:fld id="{805819A6-EFD7-4DCC-A7C7-9A410A91C5EC}" type="datetimeFigureOut">
              <a:rPr lang="pt-BR" smtClean="0"/>
              <a:t>24/06/2025</a:t>
            </a:fld>
            <a:endParaRPr lang="pt-BR"/>
          </a:p>
        </p:txBody>
      </p:sp>
      <p:sp>
        <p:nvSpPr>
          <p:cNvPr id="5" name="Espaço Reservado para Rodapé 4">
            <a:extLst>
              <a:ext uri="{FF2B5EF4-FFF2-40B4-BE49-F238E27FC236}">
                <a16:creationId xmlns:a16="http://schemas.microsoft.com/office/drawing/2014/main" id="{6C3F0650-CE2C-AB43-0733-20A825B5BC72}"/>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0AE7D8AE-7E6D-6F9C-C87C-832329B3337C}"/>
              </a:ext>
            </a:extLst>
          </p:cNvPr>
          <p:cNvSpPr>
            <a:spLocks noGrp="1"/>
          </p:cNvSpPr>
          <p:nvPr>
            <p:ph type="sldNum" sz="quarter" idx="12"/>
          </p:nvPr>
        </p:nvSpPr>
        <p:spPr/>
        <p:txBody>
          <a:bodyPr/>
          <a:lstStyle/>
          <a:p>
            <a:fld id="{277680A3-CFFB-4C50-9893-F388CCE9F9D2}" type="slidenum">
              <a:rPr lang="pt-BR" smtClean="0"/>
              <a:t>‹#›</a:t>
            </a:fld>
            <a:endParaRPr lang="pt-BR"/>
          </a:p>
        </p:txBody>
      </p:sp>
      <p:sp>
        <p:nvSpPr>
          <p:cNvPr id="7" name="Retângulo 6">
            <a:extLst>
              <a:ext uri="{FF2B5EF4-FFF2-40B4-BE49-F238E27FC236}">
                <a16:creationId xmlns:a16="http://schemas.microsoft.com/office/drawing/2014/main" id="{020CFA77-AF68-3113-D3A0-5C3030EBF203}"/>
              </a:ext>
            </a:extLst>
          </p:cNvPr>
          <p:cNvSpPr/>
          <p:nvPr userDrawn="1"/>
        </p:nvSpPr>
        <p:spPr>
          <a:xfrm>
            <a:off x="1079500" y="190500"/>
            <a:ext cx="11112500" cy="584200"/>
          </a:xfrm>
          <a:prstGeom prst="rect">
            <a:avLst/>
          </a:prstGeom>
          <a:gradFill flip="none" rotWithShape="1">
            <a:gsLst>
              <a:gs pos="0">
                <a:srgbClr val="00B0F0"/>
              </a:gs>
              <a:gs pos="87000">
                <a:srgbClr val="005A97"/>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8" name="Imagem 7" descr="Padrão do plano de fundo&#10;&#10;Descrição gerada automaticamente">
            <a:extLst>
              <a:ext uri="{FF2B5EF4-FFF2-40B4-BE49-F238E27FC236}">
                <a16:creationId xmlns:a16="http://schemas.microsoft.com/office/drawing/2014/main" id="{9D93170F-E3F2-52BA-F787-7693B728E245}"/>
              </a:ext>
            </a:extLst>
          </p:cNvPr>
          <p:cNvPicPr>
            <a:picLocks noChangeAspect="1"/>
          </p:cNvPicPr>
          <p:nvPr userDrawn="1"/>
        </p:nvPicPr>
        <p:blipFill rotWithShape="1">
          <a:blip r:embed="rId2" cstate="print">
            <a:alphaModFix amt="12000"/>
            <a:extLst>
              <a:ext uri="{28A0092B-C50C-407E-A947-70E740481C1C}">
                <a14:useLocalDpi xmlns:a14="http://schemas.microsoft.com/office/drawing/2010/main"/>
              </a:ext>
            </a:extLst>
          </a:blip>
          <a:srcRect/>
          <a:stretch/>
        </p:blipFill>
        <p:spPr>
          <a:xfrm>
            <a:off x="1079500" y="190500"/>
            <a:ext cx="11112500" cy="584200"/>
          </a:xfrm>
          <a:prstGeom prst="rect">
            <a:avLst/>
          </a:prstGeom>
        </p:spPr>
      </p:pic>
      <p:pic>
        <p:nvPicPr>
          <p:cNvPr id="9" name="Gráfico 8">
            <a:extLst>
              <a:ext uri="{FF2B5EF4-FFF2-40B4-BE49-F238E27FC236}">
                <a16:creationId xmlns:a16="http://schemas.microsoft.com/office/drawing/2014/main" id="{17F04A0C-F279-6819-04EC-8192707E68A8}"/>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325099" y="319122"/>
            <a:ext cx="1594623" cy="326955"/>
          </a:xfrm>
          <a:prstGeom prst="rect">
            <a:avLst/>
          </a:prstGeom>
        </p:spPr>
      </p:pic>
      <p:grpSp>
        <p:nvGrpSpPr>
          <p:cNvPr id="10" name="Agrupar 9">
            <a:extLst>
              <a:ext uri="{FF2B5EF4-FFF2-40B4-BE49-F238E27FC236}">
                <a16:creationId xmlns:a16="http://schemas.microsoft.com/office/drawing/2014/main" id="{D7ED8FF8-C0B9-089F-C619-0D2D1D738194}"/>
              </a:ext>
            </a:extLst>
          </p:cNvPr>
          <p:cNvGrpSpPr/>
          <p:nvPr userDrawn="1"/>
        </p:nvGrpSpPr>
        <p:grpSpPr>
          <a:xfrm>
            <a:off x="216679" y="-88675"/>
            <a:ext cx="1086626" cy="1134838"/>
            <a:chOff x="-550117" y="-398166"/>
            <a:chExt cx="6947901" cy="7256165"/>
          </a:xfrm>
        </p:grpSpPr>
        <p:sp>
          <p:nvSpPr>
            <p:cNvPr id="11" name="Forma Livre: Forma 10">
              <a:extLst>
                <a:ext uri="{FF2B5EF4-FFF2-40B4-BE49-F238E27FC236}">
                  <a16:creationId xmlns:a16="http://schemas.microsoft.com/office/drawing/2014/main" id="{3815E0AF-3F3A-1996-1415-14604D56A851}"/>
                </a:ext>
              </a:extLst>
            </p:cNvPr>
            <p:cNvSpPr/>
            <p:nvPr/>
          </p:nvSpPr>
          <p:spPr>
            <a:xfrm>
              <a:off x="-550117" y="-398166"/>
              <a:ext cx="6372523" cy="5687150"/>
            </a:xfrm>
            <a:custGeom>
              <a:avLst/>
              <a:gdLst>
                <a:gd name="connsiteX0" fmla="*/ 2124800 w 6372523"/>
                <a:gd name="connsiteY0" fmla="*/ 3555779 h 5687150"/>
                <a:gd name="connsiteX1" fmla="*/ 3456438 w 6372523"/>
                <a:gd name="connsiteY1" fmla="*/ 2224142 h 5687150"/>
                <a:gd name="connsiteX2" fmla="*/ 4460172 w 6372523"/>
                <a:gd name="connsiteY2" fmla="*/ 2682205 h 5687150"/>
                <a:gd name="connsiteX3" fmla="*/ 6372523 w 6372523"/>
                <a:gd name="connsiteY3" fmla="*/ 975105 h 5687150"/>
                <a:gd name="connsiteX4" fmla="*/ 1093532 w 6372523"/>
                <a:gd name="connsiteY4" fmla="*/ 976357 h 5687150"/>
                <a:gd name="connsiteX5" fmla="*/ 1093532 w 6372523"/>
                <a:gd name="connsiteY5" fmla="*/ 5687150 h 5687150"/>
                <a:gd name="connsiteX6" fmla="*/ 2475231 w 6372523"/>
                <a:gd name="connsiteY6" fmla="*/ 4454384 h 5687150"/>
                <a:gd name="connsiteX7" fmla="*/ 2124800 w 6372523"/>
                <a:gd name="connsiteY7" fmla="*/ 3557031 h 568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372523" h="5687150">
                  <a:moveTo>
                    <a:pt x="2124800" y="3555779"/>
                  </a:moveTo>
                  <a:cubicBezTo>
                    <a:pt x="2124800" y="2819874"/>
                    <a:pt x="2720533" y="2224142"/>
                    <a:pt x="3456438" y="2224142"/>
                  </a:cubicBezTo>
                  <a:cubicBezTo>
                    <a:pt x="3856930" y="2224142"/>
                    <a:pt x="4214870" y="2401860"/>
                    <a:pt x="4460172" y="2682205"/>
                  </a:cubicBezTo>
                  <a:lnTo>
                    <a:pt x="6372523" y="975105"/>
                  </a:lnTo>
                  <a:cubicBezTo>
                    <a:pt x="4914480" y="-325244"/>
                    <a:pt x="2551575" y="-325244"/>
                    <a:pt x="1093532" y="976357"/>
                  </a:cubicBezTo>
                  <a:cubicBezTo>
                    <a:pt x="-364511" y="2276706"/>
                    <a:pt x="-364511" y="4386801"/>
                    <a:pt x="1093532" y="5687150"/>
                  </a:cubicBezTo>
                  <a:lnTo>
                    <a:pt x="2475231" y="4454384"/>
                  </a:lnTo>
                  <a:cubicBezTo>
                    <a:pt x="2258715" y="4217844"/>
                    <a:pt x="2124800" y="3902456"/>
                    <a:pt x="2124800" y="3557031"/>
                  </a:cubicBezTo>
                </a:path>
              </a:pathLst>
            </a:custGeom>
            <a:solidFill>
              <a:srgbClr val="00406F"/>
            </a:solidFill>
            <a:ln w="125037" cap="flat">
              <a:noFill/>
              <a:prstDash val="solid"/>
              <a:miter/>
            </a:ln>
          </p:spPr>
          <p:txBody>
            <a:bodyPr rtlCol="0" anchor="ctr"/>
            <a:lstStyle/>
            <a:p>
              <a:endParaRPr lang="pt-BR"/>
            </a:p>
          </p:txBody>
        </p:sp>
        <p:pic>
          <p:nvPicPr>
            <p:cNvPr id="12" name="Imagem 11">
              <a:extLst>
                <a:ext uri="{FF2B5EF4-FFF2-40B4-BE49-F238E27FC236}">
                  <a16:creationId xmlns:a16="http://schemas.microsoft.com/office/drawing/2014/main" id="{37CE1126-253F-3AF0-1FFA-B8DD5CBD0A13}"/>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0" y="883869"/>
              <a:ext cx="6397784" cy="5974130"/>
            </a:xfrm>
            <a:prstGeom prst="rect">
              <a:avLst/>
            </a:prstGeom>
            <a:effectLst>
              <a:outerShdw blurRad="203200" dist="88900" dir="2700000" algn="tl" rotWithShape="0">
                <a:prstClr val="black">
                  <a:alpha val="40000"/>
                </a:prstClr>
              </a:outerShdw>
            </a:effectLst>
          </p:spPr>
        </p:pic>
      </p:grpSp>
    </p:spTree>
    <p:extLst>
      <p:ext uri="{BB962C8B-B14F-4D97-AF65-F5344CB8AC3E}">
        <p14:creationId xmlns:p14="http://schemas.microsoft.com/office/powerpoint/2010/main" val="19557049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Gráfico e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1402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3115B-8EDE-4A38-5FDE-CDA6796679DA}"/>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8D1A9D1D-2644-8078-D932-5818B00297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21F144B8-2770-D289-65A6-A6076220017C}"/>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E26AAA9D-6B30-F870-63D7-B8F42BF6E19C}"/>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0EDDD88-A3C8-8CCF-616C-C826A53194C4}"/>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1877210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883FEE-FB82-8E7B-EC0E-0F1754F32F76}"/>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3347FF2B-044B-AB9A-9B8C-7C0593B4CF66}"/>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B516850D-769D-9656-C544-D0D79C81C951}"/>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6F48E73F-D135-AB8E-C91A-2E0EC4BCF133}"/>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77D229A0-F41B-DDFB-CEA1-679EBF8C6282}"/>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13555521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C7543F-641C-A28B-33DF-DE44C592C739}"/>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41D6120D-198D-239A-ADC4-1FA8EF5563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F7F42AB8-8279-40E8-6FB1-81B18165A384}"/>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523F4C48-24C4-121D-9696-D4DDD3EB38DC}"/>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57ED6C49-FE24-6C13-6590-6FDF145ED17F}"/>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19842798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153526-0F8B-4139-9879-1900EA3C963D}"/>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B72ADBC7-9DD3-5EE7-01C0-A79D33912CFC}"/>
              </a:ext>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72E3BD7B-74B2-603D-388D-DFAF2B9549FE}"/>
              </a:ext>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22856FF2-4270-7766-AEFE-624DCFBBB3AF}"/>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6" name="Espaço Reservado para Rodapé 5">
            <a:extLst>
              <a:ext uri="{FF2B5EF4-FFF2-40B4-BE49-F238E27FC236}">
                <a16:creationId xmlns:a16="http://schemas.microsoft.com/office/drawing/2014/main" id="{1FB00F3D-85B3-2238-7689-4039806FB64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606DC95E-F6B4-0B8E-9DDE-C19D9F037712}"/>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781642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477C0-BC71-3631-5D3A-83425D223683}"/>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D0D91942-6176-7538-3B17-440BD67869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32C4F643-F1D7-9F5F-9AFB-40DC930F46EA}"/>
              </a:ext>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FEA9FA1D-F4F5-2BB1-FFFF-DB69AC9F0F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62A19619-0D4D-5933-FEB5-4F06EE97FA69}"/>
              </a:ext>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E793BF28-7B90-97BF-E15B-F29913D8E91B}"/>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8" name="Espaço Reservado para Rodapé 7">
            <a:extLst>
              <a:ext uri="{FF2B5EF4-FFF2-40B4-BE49-F238E27FC236}">
                <a16:creationId xmlns:a16="http://schemas.microsoft.com/office/drawing/2014/main" id="{75F59614-A6E5-F11C-17FE-0CCC4C561B84}"/>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2A7805E5-D888-B9FF-C5D4-4CFBBE765FBA}"/>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32962374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A4F26B-16C4-1C15-B6D0-6F78518598E7}"/>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4E824823-EBC7-368D-44C9-E6DFEF21A934}"/>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4" name="Espaço Reservado para Rodapé 3">
            <a:extLst>
              <a:ext uri="{FF2B5EF4-FFF2-40B4-BE49-F238E27FC236}">
                <a16:creationId xmlns:a16="http://schemas.microsoft.com/office/drawing/2014/main" id="{0871BB0B-F743-C3CA-63D9-056BFE5C8496}"/>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8C5894B5-4BFB-DEFE-79A5-FBE8BCBEFCE6}"/>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6306619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E6ACA98C-0481-5FB1-5785-74C8194BEC9F}"/>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3" name="Espaço Reservado para Rodapé 2">
            <a:extLst>
              <a:ext uri="{FF2B5EF4-FFF2-40B4-BE49-F238E27FC236}">
                <a16:creationId xmlns:a16="http://schemas.microsoft.com/office/drawing/2014/main" id="{7DF55361-B97A-691D-CC30-89CE6BBA4795}"/>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933D6BDE-14E2-6C03-2DC1-7596381DE460}"/>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19958116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4F79A6-2560-EA7F-8948-25BABD2077BE}"/>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05BE2985-DBA5-9970-8C50-4E2C0FAAB5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53E69E35-D505-FF5E-0DF4-7EA6A1639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710E91C3-4B98-23DA-DB2B-D0FE01094E28}"/>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6" name="Espaço Reservado para Rodapé 5">
            <a:extLst>
              <a:ext uri="{FF2B5EF4-FFF2-40B4-BE49-F238E27FC236}">
                <a16:creationId xmlns:a16="http://schemas.microsoft.com/office/drawing/2014/main" id="{7B2E8947-7056-40E5-9572-875FC2A1BFC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91E8AF51-AD9D-E571-B7B2-1C9A7E5689F2}"/>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41431187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57A687-061F-2DD1-A26F-4B3B7AE3C0DD}"/>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D71BACD5-F9EF-6800-A412-4C784B932B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62771200-0B92-CC0C-46B8-DCFD718D9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47D3720C-4968-054A-2BC4-3941554BED0E}"/>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6" name="Espaço Reservado para Rodapé 5">
            <a:extLst>
              <a:ext uri="{FF2B5EF4-FFF2-40B4-BE49-F238E27FC236}">
                <a16:creationId xmlns:a16="http://schemas.microsoft.com/office/drawing/2014/main" id="{B31AC4BB-E346-FDD4-8DA7-D65F18E401FE}"/>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E6B7C0F8-AD73-F24F-3328-74EB7EF859A6}"/>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33640642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CC8FAF-1332-D08E-6A02-868018084A66}"/>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B49F2A76-562D-CFD3-D86F-F22FA563DF29}"/>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765E5B39-866C-F8A0-3484-EA9228A17E99}"/>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8E5247B4-9CA6-476B-B840-DD0646B14C6D}"/>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6C8A8640-6298-DF78-7A0E-79516A6068FC}"/>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28342103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28CA67D-37D8-C066-8351-2C582C1A3AE3}"/>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E6B6695E-BD57-548B-0F7D-A9E92F233372}"/>
              </a:ext>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C42D95A9-3D47-892D-0663-F81451A69FC1}"/>
              </a:ext>
            </a:extLst>
          </p:cNvPr>
          <p:cNvSpPr>
            <a:spLocks noGrp="1"/>
          </p:cNvSpPr>
          <p:nvPr>
            <p:ph type="dt" sz="half" idx="10"/>
          </p:nvPr>
        </p:nvSpPr>
        <p:spPr/>
        <p:txBody>
          <a:body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2C4F8B6A-8BF0-0A28-F2EC-E6B2BF9C637D}"/>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D445CB0-19FF-A123-19D9-CF3813B21D35}"/>
              </a:ext>
            </a:extLst>
          </p:cNvPr>
          <p:cNvSpPr>
            <a:spLocks noGrp="1"/>
          </p:cNvSpPr>
          <p:nvPr>
            <p:ph type="sldNum" sz="quarter" idx="12"/>
          </p:nvPr>
        </p:nvSpPr>
        <p:spPr/>
        <p:txBody>
          <a:bodyPr/>
          <a:lstStyle/>
          <a:p>
            <a:fld id="{F0EE2230-5B1A-4CB3-B525-55E8150D9D67}" type="slidenum">
              <a:rPr lang="pt-BR" smtClean="0"/>
              <a:t>‹#›</a:t>
            </a:fld>
            <a:endParaRPr lang="pt-BR"/>
          </a:p>
        </p:txBody>
      </p:sp>
    </p:spTree>
    <p:extLst>
      <p:ext uri="{BB962C8B-B14F-4D97-AF65-F5344CB8AC3E}">
        <p14:creationId xmlns:p14="http://schemas.microsoft.com/office/powerpoint/2010/main" val="29323719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AAC92F-0C92-1B3A-FEBA-C71545926B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859A588B-F285-6DA6-F275-352C2C7EE5D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AD0FA3ED-606A-5367-22AD-637FDB4E8680}"/>
              </a:ext>
            </a:extLst>
          </p:cNvPr>
          <p:cNvSpPr>
            <a:spLocks noGrp="1"/>
          </p:cNvSpPr>
          <p:nvPr>
            <p:ph type="dt" sz="half" idx="10"/>
          </p:nvPr>
        </p:nvSpPr>
        <p:spPr>
          <a:xfrm>
            <a:off x="838200" y="6356350"/>
            <a:ext cx="2743200" cy="365125"/>
          </a:xfrm>
          <a:prstGeom prst="rect">
            <a:avLst/>
          </a:prstGeom>
        </p:spPr>
        <p:txBody>
          <a:bodyPr/>
          <a:lstStyle/>
          <a:p>
            <a:fld id="{6726AA45-A1E9-4660-B772-AE2D67B583C8}" type="datetimeFigureOut">
              <a:rPr lang="pt-BR" smtClean="0"/>
              <a:t>24/06/2025</a:t>
            </a:fld>
            <a:endParaRPr lang="pt-BR"/>
          </a:p>
        </p:txBody>
      </p:sp>
      <p:sp>
        <p:nvSpPr>
          <p:cNvPr id="5" name="Espaço Reservado para Rodapé 4">
            <a:extLst>
              <a:ext uri="{FF2B5EF4-FFF2-40B4-BE49-F238E27FC236}">
                <a16:creationId xmlns:a16="http://schemas.microsoft.com/office/drawing/2014/main" id="{778B1985-FBBE-1948-A8A8-48E0B29A291D}"/>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316CD05B-016F-8DA0-CFF9-3E982FF9732C}"/>
              </a:ext>
            </a:extLst>
          </p:cNvPr>
          <p:cNvSpPr>
            <a:spLocks noGrp="1"/>
          </p:cNvSpPr>
          <p:nvPr>
            <p:ph type="sldNum" sz="quarter" idx="12"/>
          </p:nvPr>
        </p:nvSpPr>
        <p:spPr>
          <a:xfrm>
            <a:off x="8610600" y="6356350"/>
            <a:ext cx="2743200" cy="365125"/>
          </a:xfrm>
          <a:prstGeom prst="rect">
            <a:avLst/>
          </a:prstGeom>
        </p:spPr>
        <p:txBody>
          <a:bodyPr/>
          <a:lstStyle/>
          <a:p>
            <a:fld id="{EC2666DD-0AFF-46BE-9172-44E4E5650BED}" type="slidenum">
              <a:rPr lang="pt-BR" smtClean="0"/>
              <a:t>‹#›</a:t>
            </a:fld>
            <a:endParaRPr lang="pt-BR"/>
          </a:p>
        </p:txBody>
      </p:sp>
    </p:spTree>
    <p:extLst>
      <p:ext uri="{BB962C8B-B14F-4D97-AF65-F5344CB8AC3E}">
        <p14:creationId xmlns:p14="http://schemas.microsoft.com/office/powerpoint/2010/main" val="36602315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524314-8F53-ABA1-509D-5CF5B417B6A9}"/>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AA7AD48C-C665-37E7-19AF-E89503BE328D}"/>
              </a:ext>
            </a:extLst>
          </p:cNvPr>
          <p:cNvSpPr>
            <a:spLocks noGrp="1"/>
          </p:cNvSpPr>
          <p:nvPr>
            <p:ph idx="1"/>
          </p:nvPr>
        </p:nvSpPr>
        <p:spPr>
          <a:xfrm>
            <a:off x="838200" y="1825625"/>
            <a:ext cx="10515600" cy="435133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4DA80814-86B5-2522-5AA7-A97552429E22}"/>
              </a:ext>
            </a:extLst>
          </p:cNvPr>
          <p:cNvSpPr>
            <a:spLocks noGrp="1"/>
          </p:cNvSpPr>
          <p:nvPr>
            <p:ph type="dt" sz="half" idx="10"/>
          </p:nvPr>
        </p:nvSpPr>
        <p:spPr>
          <a:xfrm>
            <a:off x="838200" y="6356350"/>
            <a:ext cx="2743200" cy="365125"/>
          </a:xfrm>
          <a:prstGeom prst="rect">
            <a:avLst/>
          </a:prstGeom>
        </p:spPr>
        <p:txBody>
          <a:bodyPr/>
          <a:lstStyle/>
          <a:p>
            <a:fld id="{6726AA45-A1E9-4660-B772-AE2D67B583C8}" type="datetimeFigureOut">
              <a:rPr lang="pt-BR" smtClean="0"/>
              <a:t>24/06/2025</a:t>
            </a:fld>
            <a:endParaRPr lang="pt-BR"/>
          </a:p>
        </p:txBody>
      </p:sp>
      <p:sp>
        <p:nvSpPr>
          <p:cNvPr id="5" name="Espaço Reservado para Rodapé 4">
            <a:extLst>
              <a:ext uri="{FF2B5EF4-FFF2-40B4-BE49-F238E27FC236}">
                <a16:creationId xmlns:a16="http://schemas.microsoft.com/office/drawing/2014/main" id="{6C55E83E-2596-1573-5830-A27EA278DF14}"/>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91C0CB60-2CFF-1F91-6865-3749D8518A5D}"/>
              </a:ext>
            </a:extLst>
          </p:cNvPr>
          <p:cNvSpPr>
            <a:spLocks noGrp="1"/>
          </p:cNvSpPr>
          <p:nvPr>
            <p:ph type="sldNum" sz="quarter" idx="12"/>
          </p:nvPr>
        </p:nvSpPr>
        <p:spPr>
          <a:xfrm>
            <a:off x="8610600" y="6356350"/>
            <a:ext cx="2743200" cy="365125"/>
          </a:xfrm>
          <a:prstGeom prst="rect">
            <a:avLst/>
          </a:prstGeom>
        </p:spPr>
        <p:txBody>
          <a:bodyPr/>
          <a:lstStyle/>
          <a:p>
            <a:fld id="{EC2666DD-0AFF-46BE-9172-44E4E5650BED}" type="slidenum">
              <a:rPr lang="pt-BR" smtClean="0"/>
              <a:t>‹#›</a:t>
            </a:fld>
            <a:endParaRPr lang="pt-BR"/>
          </a:p>
        </p:txBody>
      </p:sp>
    </p:spTree>
    <p:extLst>
      <p:ext uri="{BB962C8B-B14F-4D97-AF65-F5344CB8AC3E}">
        <p14:creationId xmlns:p14="http://schemas.microsoft.com/office/powerpoint/2010/main" val="1573975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21643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Gráfico e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1004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31C5ECE0-A171-4910-B874-B4EFC2B74957}"/>
              </a:ext>
            </a:extLst>
          </p:cNvPr>
          <p:cNvSpPr>
            <a:spLocks noGrp="1"/>
          </p:cNvSpPr>
          <p:nvPr>
            <p:ph type="dt" sz="half" idx="10"/>
          </p:nvPr>
        </p:nvSpPr>
        <p:spPr/>
        <p:txBody>
          <a:bodyPr/>
          <a:lstStyle/>
          <a:p>
            <a:fld id="{5E819773-0E8B-41A9-8EFC-31A6105ACB23}" type="datetimeFigureOut">
              <a:rPr lang="pt-BR" smtClean="0"/>
              <a:t>24/06/2025</a:t>
            </a:fld>
            <a:endParaRPr lang="pt-BR"/>
          </a:p>
        </p:txBody>
      </p:sp>
      <p:sp>
        <p:nvSpPr>
          <p:cNvPr id="3" name="Espaço Reservado para Rodapé 2">
            <a:extLst>
              <a:ext uri="{FF2B5EF4-FFF2-40B4-BE49-F238E27FC236}">
                <a16:creationId xmlns:a16="http://schemas.microsoft.com/office/drawing/2014/main" id="{0D3F6002-4F23-48CE-ACA4-92807A332B93}"/>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7C4DE578-E025-4D4D-A90A-2FC45B3B1A97}"/>
              </a:ext>
            </a:extLst>
          </p:cNvPr>
          <p:cNvSpPr>
            <a:spLocks noGrp="1"/>
          </p:cNvSpPr>
          <p:nvPr>
            <p:ph type="sldNum" sz="quarter" idx="12"/>
          </p:nvPr>
        </p:nvSpPr>
        <p:spPr/>
        <p:txBody>
          <a:bodyPr/>
          <a:lstStyle/>
          <a:p>
            <a:fld id="{9519EB6B-6980-4E7B-B9F9-0B5C0CD07EAE}" type="slidenum">
              <a:rPr lang="pt-BR" smtClean="0"/>
              <a:t>‹#›</a:t>
            </a:fld>
            <a:endParaRPr lang="pt-BR"/>
          </a:p>
        </p:txBody>
      </p:sp>
    </p:spTree>
    <p:extLst>
      <p:ext uri="{BB962C8B-B14F-4D97-AF65-F5344CB8AC3E}">
        <p14:creationId xmlns:p14="http://schemas.microsoft.com/office/powerpoint/2010/main" val="38017660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AAC92F-0C92-1B3A-FEBA-C71545926B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859A588B-F285-6DA6-F275-352C2C7EE5D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AD0FA3ED-606A-5367-22AD-637FDB4E8680}"/>
              </a:ext>
            </a:extLst>
          </p:cNvPr>
          <p:cNvSpPr>
            <a:spLocks noGrp="1"/>
          </p:cNvSpPr>
          <p:nvPr>
            <p:ph type="dt" sz="half" idx="10"/>
          </p:nvPr>
        </p:nvSpPr>
        <p:spPr>
          <a:xfrm>
            <a:off x="838200" y="6356350"/>
            <a:ext cx="2743200" cy="365125"/>
          </a:xfrm>
          <a:prstGeom prst="rect">
            <a:avLst/>
          </a:prstGeom>
        </p:spPr>
        <p:txBody>
          <a:bodyPr/>
          <a:lstStyle/>
          <a:p>
            <a:fld id="{6726AA45-A1E9-4660-B772-AE2D67B583C8}" type="datetimeFigureOut">
              <a:rPr lang="pt-BR" smtClean="0"/>
              <a:t>24/06/2025</a:t>
            </a:fld>
            <a:endParaRPr lang="pt-BR"/>
          </a:p>
        </p:txBody>
      </p:sp>
      <p:sp>
        <p:nvSpPr>
          <p:cNvPr id="5" name="Espaço Reservado para Rodapé 4">
            <a:extLst>
              <a:ext uri="{FF2B5EF4-FFF2-40B4-BE49-F238E27FC236}">
                <a16:creationId xmlns:a16="http://schemas.microsoft.com/office/drawing/2014/main" id="{778B1985-FBBE-1948-A8A8-48E0B29A291D}"/>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316CD05B-016F-8DA0-CFF9-3E982FF9732C}"/>
              </a:ext>
            </a:extLst>
          </p:cNvPr>
          <p:cNvSpPr>
            <a:spLocks noGrp="1"/>
          </p:cNvSpPr>
          <p:nvPr>
            <p:ph type="sldNum" sz="quarter" idx="12"/>
          </p:nvPr>
        </p:nvSpPr>
        <p:spPr>
          <a:xfrm>
            <a:off x="8610600" y="6356350"/>
            <a:ext cx="2743200" cy="365125"/>
          </a:xfrm>
          <a:prstGeom prst="rect">
            <a:avLst/>
          </a:prstGeom>
        </p:spPr>
        <p:txBody>
          <a:bodyPr/>
          <a:lstStyle/>
          <a:p>
            <a:fld id="{EC2666DD-0AFF-46BE-9172-44E4E5650BED}" type="slidenum">
              <a:rPr lang="pt-BR" smtClean="0"/>
              <a:t>‹#›</a:t>
            </a:fld>
            <a:endParaRPr lang="pt-BR"/>
          </a:p>
        </p:txBody>
      </p:sp>
    </p:spTree>
    <p:extLst>
      <p:ext uri="{BB962C8B-B14F-4D97-AF65-F5344CB8AC3E}">
        <p14:creationId xmlns:p14="http://schemas.microsoft.com/office/powerpoint/2010/main" val="29683012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524314-8F53-ABA1-509D-5CF5B417B6A9}"/>
              </a:ext>
            </a:extLst>
          </p:cNvPr>
          <p:cNvSpPr>
            <a:spLocks noGrp="1"/>
          </p:cNvSpPr>
          <p:nvPr>
            <p:ph type="title"/>
          </p:nvPr>
        </p:nvSpPr>
        <p:spPr>
          <a:xfrm>
            <a:off x="838200" y="365125"/>
            <a:ext cx="10515600" cy="1325563"/>
          </a:xfrm>
          <a:prstGeom prst="rect">
            <a:avLst/>
          </a:prstGeom>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AA7AD48C-C665-37E7-19AF-E89503BE328D}"/>
              </a:ext>
            </a:extLst>
          </p:cNvPr>
          <p:cNvSpPr>
            <a:spLocks noGrp="1"/>
          </p:cNvSpPr>
          <p:nvPr>
            <p:ph idx="1"/>
          </p:nvPr>
        </p:nvSpPr>
        <p:spPr>
          <a:xfrm>
            <a:off x="838200" y="1825625"/>
            <a:ext cx="10515600" cy="4351338"/>
          </a:xfrm>
          <a:prstGeom prst="rect">
            <a:avLst/>
          </a:prstGeo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4DA80814-86B5-2522-5AA7-A97552429E22}"/>
              </a:ext>
            </a:extLst>
          </p:cNvPr>
          <p:cNvSpPr>
            <a:spLocks noGrp="1"/>
          </p:cNvSpPr>
          <p:nvPr>
            <p:ph type="dt" sz="half" idx="10"/>
          </p:nvPr>
        </p:nvSpPr>
        <p:spPr>
          <a:xfrm>
            <a:off x="838200" y="6356350"/>
            <a:ext cx="2743200" cy="365125"/>
          </a:xfrm>
          <a:prstGeom prst="rect">
            <a:avLst/>
          </a:prstGeom>
        </p:spPr>
        <p:txBody>
          <a:bodyPr/>
          <a:lstStyle/>
          <a:p>
            <a:fld id="{6726AA45-A1E9-4660-B772-AE2D67B583C8}" type="datetimeFigureOut">
              <a:rPr lang="pt-BR" smtClean="0"/>
              <a:t>24/06/2025</a:t>
            </a:fld>
            <a:endParaRPr lang="pt-BR"/>
          </a:p>
        </p:txBody>
      </p:sp>
      <p:sp>
        <p:nvSpPr>
          <p:cNvPr id="5" name="Espaço Reservado para Rodapé 4">
            <a:extLst>
              <a:ext uri="{FF2B5EF4-FFF2-40B4-BE49-F238E27FC236}">
                <a16:creationId xmlns:a16="http://schemas.microsoft.com/office/drawing/2014/main" id="{6C55E83E-2596-1573-5830-A27EA278DF14}"/>
              </a:ext>
            </a:extLst>
          </p:cNvPr>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a:extLst>
              <a:ext uri="{FF2B5EF4-FFF2-40B4-BE49-F238E27FC236}">
                <a16:creationId xmlns:a16="http://schemas.microsoft.com/office/drawing/2014/main" id="{91C0CB60-2CFF-1F91-6865-3749D8518A5D}"/>
              </a:ext>
            </a:extLst>
          </p:cNvPr>
          <p:cNvSpPr>
            <a:spLocks noGrp="1"/>
          </p:cNvSpPr>
          <p:nvPr>
            <p:ph type="sldNum" sz="quarter" idx="12"/>
          </p:nvPr>
        </p:nvSpPr>
        <p:spPr>
          <a:xfrm>
            <a:off x="8610600" y="6356350"/>
            <a:ext cx="2743200" cy="365125"/>
          </a:xfrm>
          <a:prstGeom prst="rect">
            <a:avLst/>
          </a:prstGeom>
        </p:spPr>
        <p:txBody>
          <a:bodyPr/>
          <a:lstStyle/>
          <a:p>
            <a:fld id="{EC2666DD-0AFF-46BE-9172-44E4E5650BED}" type="slidenum">
              <a:rPr lang="pt-BR" smtClean="0"/>
              <a:t>‹#›</a:t>
            </a:fld>
            <a:endParaRPr lang="pt-BR"/>
          </a:p>
        </p:txBody>
      </p:sp>
    </p:spTree>
    <p:extLst>
      <p:ext uri="{BB962C8B-B14F-4D97-AF65-F5344CB8AC3E}">
        <p14:creationId xmlns:p14="http://schemas.microsoft.com/office/powerpoint/2010/main" val="182629292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7890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Gráfico e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6487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a:xfrm>
            <a:off x="838200" y="6356350"/>
            <a:ext cx="2743200" cy="365125"/>
          </a:xfrm>
          <a:prstGeom prst="rect">
            <a:avLst/>
          </a:prstGeom>
        </p:spPr>
        <p:txBody>
          <a:bodyPr/>
          <a:lstStyle/>
          <a:p>
            <a:fld id="{37A6F9EA-7BB9-4C61-B0DF-A30AB37F75FF}" type="datetimeFigureOut">
              <a:rPr lang="pt-BR" smtClean="0"/>
              <a:t>24/06/2025</a:t>
            </a:fld>
            <a:endParaRPr lang="pt-BR"/>
          </a:p>
        </p:txBody>
      </p:sp>
      <p:sp>
        <p:nvSpPr>
          <p:cNvPr id="5" name="Espaço Reservado para Rodapé 4"/>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8610600" y="6356350"/>
            <a:ext cx="2743200" cy="365125"/>
          </a:xfrm>
          <a:prstGeom prst="rect">
            <a:avLst/>
          </a:prstGeom>
        </p:spPr>
        <p:txBody>
          <a:bodyPr/>
          <a:lstStyle/>
          <a:p>
            <a:fld id="{C4893F16-E05A-403E-A7E2-747C60481AE9}" type="slidenum">
              <a:rPr lang="pt-BR" smtClean="0"/>
              <a:t>‹#›</a:t>
            </a:fld>
            <a:endParaRPr lang="pt-BR"/>
          </a:p>
        </p:txBody>
      </p:sp>
    </p:spTree>
    <p:extLst>
      <p:ext uri="{BB962C8B-B14F-4D97-AF65-F5344CB8AC3E}">
        <p14:creationId xmlns:p14="http://schemas.microsoft.com/office/powerpoint/2010/main" val="22803546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88656" y="145224"/>
            <a:ext cx="9773256" cy="409961"/>
          </a:xfrm>
          <a:prstGeom prst="rect">
            <a:avLst/>
          </a:prstGeom>
        </p:spPr>
        <p:txBody>
          <a:bodyPr/>
          <a:lstStyle/>
          <a:p>
            <a:r>
              <a:rPr lang="pt-BR"/>
              <a:t>Clique para editar o título mestre</a:t>
            </a:r>
          </a:p>
        </p:txBody>
      </p:sp>
      <p:sp>
        <p:nvSpPr>
          <p:cNvPr id="3" name="Espaço Reservado para Conteúdo 2"/>
          <p:cNvSpPr>
            <a:spLocks noGrp="1"/>
          </p:cNvSpPr>
          <p:nvPr>
            <p:ph idx="1"/>
          </p:nvPr>
        </p:nvSpPr>
        <p:spPr>
          <a:xfrm>
            <a:off x="838200" y="1825625"/>
            <a:ext cx="10515600" cy="4351338"/>
          </a:xfrm>
          <a:prstGeom prst="rect">
            <a:avLst/>
          </a:prstGeo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a:xfrm>
            <a:off x="838200" y="6356350"/>
            <a:ext cx="2743200" cy="365125"/>
          </a:xfrm>
          <a:prstGeom prst="rect">
            <a:avLst/>
          </a:prstGeom>
        </p:spPr>
        <p:txBody>
          <a:bodyPr/>
          <a:lstStyle/>
          <a:p>
            <a:fld id="{37A6F9EA-7BB9-4C61-B0DF-A30AB37F75FF}" type="datetimeFigureOut">
              <a:rPr lang="pt-BR" smtClean="0"/>
              <a:t>24/06/2025</a:t>
            </a:fld>
            <a:endParaRPr lang="pt-BR"/>
          </a:p>
        </p:txBody>
      </p:sp>
      <p:sp>
        <p:nvSpPr>
          <p:cNvPr id="5" name="Espaço Reservado para Rodapé 4"/>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8610600" y="6356350"/>
            <a:ext cx="2743200" cy="365125"/>
          </a:xfrm>
          <a:prstGeom prst="rect">
            <a:avLst/>
          </a:prstGeom>
        </p:spPr>
        <p:txBody>
          <a:bodyPr/>
          <a:lstStyle/>
          <a:p>
            <a:fld id="{C4893F16-E05A-403E-A7E2-747C60481AE9}" type="slidenum">
              <a:rPr lang="pt-BR" smtClean="0"/>
              <a:t>‹#›</a:t>
            </a:fld>
            <a:endParaRPr lang="pt-BR"/>
          </a:p>
        </p:txBody>
      </p:sp>
    </p:spTree>
    <p:extLst>
      <p:ext uri="{BB962C8B-B14F-4D97-AF65-F5344CB8AC3E}">
        <p14:creationId xmlns:p14="http://schemas.microsoft.com/office/powerpoint/2010/main" val="10732439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a:prstGeom prst="rect">
            <a:avLst/>
          </a:prstGeo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Espaço Reservado para Data 3"/>
          <p:cNvSpPr>
            <a:spLocks noGrp="1"/>
          </p:cNvSpPr>
          <p:nvPr>
            <p:ph type="dt" sz="half" idx="10"/>
          </p:nvPr>
        </p:nvSpPr>
        <p:spPr>
          <a:xfrm>
            <a:off x="838200" y="6356350"/>
            <a:ext cx="2743200" cy="365125"/>
          </a:xfrm>
          <a:prstGeom prst="rect">
            <a:avLst/>
          </a:prstGeom>
        </p:spPr>
        <p:txBody>
          <a:bodyPr/>
          <a:lstStyle/>
          <a:p>
            <a:fld id="{37A6F9EA-7BB9-4C61-B0DF-A30AB37F75FF}" type="datetimeFigureOut">
              <a:rPr lang="pt-BR" smtClean="0"/>
              <a:t>24/06/2025</a:t>
            </a:fld>
            <a:endParaRPr lang="pt-BR"/>
          </a:p>
        </p:txBody>
      </p:sp>
      <p:sp>
        <p:nvSpPr>
          <p:cNvPr id="5" name="Espaço Reservado para Rodapé 4"/>
          <p:cNvSpPr>
            <a:spLocks noGrp="1"/>
          </p:cNvSpPr>
          <p:nvPr>
            <p:ph type="ftr" sz="quarter" idx="11"/>
          </p:nvPr>
        </p:nvSpPr>
        <p:spPr>
          <a:xfrm>
            <a:off x="4038600" y="6356350"/>
            <a:ext cx="41148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8610600" y="6356350"/>
            <a:ext cx="2743200" cy="365125"/>
          </a:xfrm>
          <a:prstGeom prst="rect">
            <a:avLst/>
          </a:prstGeom>
        </p:spPr>
        <p:txBody>
          <a:bodyPr/>
          <a:lstStyle/>
          <a:p>
            <a:fld id="{C4893F16-E05A-403E-A7E2-747C60481AE9}" type="slidenum">
              <a:rPr lang="pt-BR" smtClean="0"/>
              <a:t>‹#›</a:t>
            </a:fld>
            <a:endParaRPr lang="pt-BR"/>
          </a:p>
        </p:txBody>
      </p:sp>
    </p:spTree>
    <p:extLst>
      <p:ext uri="{BB962C8B-B14F-4D97-AF65-F5344CB8AC3E}">
        <p14:creationId xmlns:p14="http://schemas.microsoft.com/office/powerpoint/2010/main" val="34261031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88656" y="145224"/>
            <a:ext cx="9773256" cy="409961"/>
          </a:xfrm>
          <a:prstGeom prst="rect">
            <a:avLst/>
          </a:prstGeom>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a:prstGeom prst="rect">
            <a:avLst/>
          </a:prstGeo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a:prstGeom prst="rect">
            <a:avLst/>
          </a:prstGeo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a:xfrm>
            <a:off x="838200" y="6356350"/>
            <a:ext cx="2743200" cy="365125"/>
          </a:xfrm>
          <a:prstGeom prst="rect">
            <a:avLst/>
          </a:prstGeom>
        </p:spPr>
        <p:txBody>
          <a:bodyPr/>
          <a:lstStyle/>
          <a:p>
            <a:fld id="{37A6F9EA-7BB9-4C61-B0DF-A30AB37F75FF}" type="datetimeFigureOut">
              <a:rPr lang="pt-BR" smtClean="0"/>
              <a:t>24/06/2025</a:t>
            </a:fld>
            <a:endParaRPr lang="pt-BR"/>
          </a:p>
        </p:txBody>
      </p:sp>
      <p:sp>
        <p:nvSpPr>
          <p:cNvPr id="6" name="Espaço Reservado para Rodapé 5"/>
          <p:cNvSpPr>
            <a:spLocks noGrp="1"/>
          </p:cNvSpPr>
          <p:nvPr>
            <p:ph type="ftr" sz="quarter" idx="11"/>
          </p:nvPr>
        </p:nvSpPr>
        <p:spPr>
          <a:xfrm>
            <a:off x="4038600" y="6356350"/>
            <a:ext cx="4114800" cy="365125"/>
          </a:xfrm>
          <a:prstGeom prst="rect">
            <a:avLst/>
          </a:prstGeom>
        </p:spPr>
        <p:txBody>
          <a:bodyPr/>
          <a:lstStyle/>
          <a:p>
            <a:endParaRPr lang="pt-BR"/>
          </a:p>
        </p:txBody>
      </p:sp>
      <p:sp>
        <p:nvSpPr>
          <p:cNvPr id="7" name="Espaço Reservado para Número de Slide 6"/>
          <p:cNvSpPr>
            <a:spLocks noGrp="1"/>
          </p:cNvSpPr>
          <p:nvPr>
            <p:ph type="sldNum" sz="quarter" idx="12"/>
          </p:nvPr>
        </p:nvSpPr>
        <p:spPr>
          <a:xfrm>
            <a:off x="8610600" y="6356350"/>
            <a:ext cx="2743200" cy="365125"/>
          </a:xfrm>
          <a:prstGeom prst="rect">
            <a:avLst/>
          </a:prstGeom>
        </p:spPr>
        <p:txBody>
          <a:bodyPr/>
          <a:lstStyle/>
          <a:p>
            <a:fld id="{C4893F16-E05A-403E-A7E2-747C60481AE9}" type="slidenum">
              <a:rPr lang="pt-BR" smtClean="0"/>
              <a:t>‹#›</a:t>
            </a:fld>
            <a:endParaRPr lang="pt-BR"/>
          </a:p>
        </p:txBody>
      </p:sp>
    </p:spTree>
    <p:extLst>
      <p:ext uri="{BB962C8B-B14F-4D97-AF65-F5344CB8AC3E}">
        <p14:creationId xmlns:p14="http://schemas.microsoft.com/office/powerpoint/2010/main" val="31873810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a:prstGeom prst="rect">
            <a:avLst/>
          </a:prstGeo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Espaço Reservado para Conteúdo 3"/>
          <p:cNvSpPr>
            <a:spLocks noGrp="1"/>
          </p:cNvSpPr>
          <p:nvPr>
            <p:ph sz="half" idx="2"/>
          </p:nvPr>
        </p:nvSpPr>
        <p:spPr>
          <a:xfrm>
            <a:off x="839788" y="2505075"/>
            <a:ext cx="5157787" cy="3684588"/>
          </a:xfrm>
          <a:prstGeom prst="rect">
            <a:avLst/>
          </a:prstGeo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Espaço Reservado para Conteúdo 5"/>
          <p:cNvSpPr>
            <a:spLocks noGrp="1"/>
          </p:cNvSpPr>
          <p:nvPr>
            <p:ph sz="quarter" idx="4"/>
          </p:nvPr>
        </p:nvSpPr>
        <p:spPr>
          <a:xfrm>
            <a:off x="6172200" y="2505075"/>
            <a:ext cx="5183188" cy="3684588"/>
          </a:xfrm>
          <a:prstGeom prst="rect">
            <a:avLst/>
          </a:prstGeo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a:xfrm>
            <a:off x="838200" y="6356350"/>
            <a:ext cx="2743200" cy="365125"/>
          </a:xfrm>
          <a:prstGeom prst="rect">
            <a:avLst/>
          </a:prstGeom>
        </p:spPr>
        <p:txBody>
          <a:bodyPr/>
          <a:lstStyle/>
          <a:p>
            <a:fld id="{37A6F9EA-7BB9-4C61-B0DF-A30AB37F75FF}" type="datetimeFigureOut">
              <a:rPr lang="pt-BR" smtClean="0"/>
              <a:t>24/06/2025</a:t>
            </a:fld>
            <a:endParaRPr lang="pt-BR"/>
          </a:p>
        </p:txBody>
      </p:sp>
      <p:sp>
        <p:nvSpPr>
          <p:cNvPr id="8" name="Espaço Reservado para Rodapé 7"/>
          <p:cNvSpPr>
            <a:spLocks noGrp="1"/>
          </p:cNvSpPr>
          <p:nvPr>
            <p:ph type="ftr" sz="quarter" idx="11"/>
          </p:nvPr>
        </p:nvSpPr>
        <p:spPr>
          <a:xfrm>
            <a:off x="4038600" y="6356350"/>
            <a:ext cx="4114800" cy="365125"/>
          </a:xfrm>
          <a:prstGeom prst="rect">
            <a:avLst/>
          </a:prstGeom>
        </p:spPr>
        <p:txBody>
          <a:bodyPr/>
          <a:lstStyle/>
          <a:p>
            <a:endParaRPr lang="pt-BR"/>
          </a:p>
        </p:txBody>
      </p:sp>
      <p:sp>
        <p:nvSpPr>
          <p:cNvPr id="9" name="Espaço Reservado para Número de Slide 8"/>
          <p:cNvSpPr>
            <a:spLocks noGrp="1"/>
          </p:cNvSpPr>
          <p:nvPr>
            <p:ph type="sldNum" sz="quarter" idx="12"/>
          </p:nvPr>
        </p:nvSpPr>
        <p:spPr>
          <a:xfrm>
            <a:off x="8610600" y="6356350"/>
            <a:ext cx="2743200" cy="365125"/>
          </a:xfrm>
          <a:prstGeom prst="rect">
            <a:avLst/>
          </a:prstGeom>
        </p:spPr>
        <p:txBody>
          <a:bodyPr/>
          <a:lstStyle/>
          <a:p>
            <a:fld id="{C4893F16-E05A-403E-A7E2-747C60481AE9}" type="slidenum">
              <a:rPr lang="pt-BR" smtClean="0"/>
              <a:t>‹#›</a:t>
            </a:fld>
            <a:endParaRPr lang="pt-BR"/>
          </a:p>
        </p:txBody>
      </p:sp>
    </p:spTree>
    <p:extLst>
      <p:ext uri="{BB962C8B-B14F-4D97-AF65-F5344CB8AC3E}">
        <p14:creationId xmlns:p14="http://schemas.microsoft.com/office/powerpoint/2010/main" val="32332548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oment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602135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549613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Slide: Warm">
    <p:spTree>
      <p:nvGrpSpPr>
        <p:cNvPr id="1" name=""/>
        <p:cNvGrpSpPr/>
        <p:nvPr/>
      </p:nvGrpSpPr>
      <p:grpSpPr>
        <a:xfrm>
          <a:off x="0" y="0"/>
          <a:ext cx="0" cy="0"/>
          <a:chOff x="0" y="0"/>
          <a:chExt cx="0" cy="0"/>
        </a:xfrm>
      </p:grpSpPr>
      <p:pic>
        <p:nvPicPr>
          <p:cNvPr id="2" name="Picture 1" descr="A colorful background with circles&#10;&#10;Description automatically generated">
            <a:extLst>
              <a:ext uri="{FF2B5EF4-FFF2-40B4-BE49-F238E27FC236}">
                <a16:creationId xmlns:a16="http://schemas.microsoft.com/office/drawing/2014/main" id="{3980EA99-08EA-AE9C-06D5-C74FA1AC9AD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itle 1">
            <a:extLst>
              <a:ext uri="{FF2B5EF4-FFF2-40B4-BE49-F238E27FC236}">
                <a16:creationId xmlns:a16="http://schemas.microsoft.com/office/drawing/2014/main" id="{5607327F-AD52-7124-EB07-F3C89D314D0A}"/>
              </a:ext>
            </a:extLst>
          </p:cNvPr>
          <p:cNvSpPr>
            <a:spLocks noGrp="1"/>
          </p:cNvSpPr>
          <p:nvPr>
            <p:ph type="title" hasCustomPrompt="1"/>
          </p:nvPr>
        </p:nvSpPr>
        <p:spPr>
          <a:xfrm>
            <a:off x="523819" y="2773437"/>
            <a:ext cx="8831848" cy="1311128"/>
          </a:xfrm>
          <a:prstGeom prst="rect">
            <a:avLst/>
          </a:prstGeom>
        </p:spPr>
        <p:txBody>
          <a:bodyPr anchor="ctr">
            <a:noAutofit/>
          </a:bodyPr>
          <a:lstStyle>
            <a:lvl1pPr algn="l" defTabSz="1219151" rtl="0" eaLnBrk="1" latinLnBrk="0" hangingPunct="1">
              <a:spcBef>
                <a:spcPct val="0"/>
              </a:spcBef>
              <a:buNone/>
              <a:defRPr lang="en-US" sz="3667" kern="1200" cap="none" baseline="0" dirty="0">
                <a:solidFill>
                  <a:schemeClr val="tx1"/>
                </a:solidFill>
                <a:latin typeface="+mj-lt"/>
                <a:ea typeface="+mj-ea"/>
                <a:cs typeface="Arial" panose="020B0604020202020204" pitchFamily="34" charset="0"/>
              </a:defRPr>
            </a:lvl1pPr>
          </a:lstStyle>
          <a:p>
            <a:r>
              <a:rPr lang="en-US" dirty="0"/>
              <a:t>Emerson Exchange 2025</a:t>
            </a:r>
            <a:br>
              <a:rPr lang="en-US" dirty="0"/>
            </a:br>
            <a:r>
              <a:rPr lang="en-US" dirty="0"/>
              <a:t>(Click to edit title)</a:t>
            </a:r>
          </a:p>
        </p:txBody>
      </p:sp>
      <p:sp>
        <p:nvSpPr>
          <p:cNvPr id="6" name="Text Placeholder 8">
            <a:extLst>
              <a:ext uri="{FF2B5EF4-FFF2-40B4-BE49-F238E27FC236}">
                <a16:creationId xmlns:a16="http://schemas.microsoft.com/office/drawing/2014/main" id="{D8BE7807-8F2A-C092-5E5D-2B3633C339A4}"/>
              </a:ext>
            </a:extLst>
          </p:cNvPr>
          <p:cNvSpPr>
            <a:spLocks noGrp="1"/>
          </p:cNvSpPr>
          <p:nvPr>
            <p:ph type="body" sz="quarter" idx="12" hasCustomPrompt="1"/>
          </p:nvPr>
        </p:nvSpPr>
        <p:spPr>
          <a:xfrm>
            <a:off x="523818" y="4027812"/>
            <a:ext cx="4818038" cy="538256"/>
          </a:xfrm>
          <a:prstGeom prst="rect">
            <a:avLst/>
          </a:prstGeom>
        </p:spPr>
        <p:txBody>
          <a:bodyPr vert="horz" lIns="146304" tIns="91440" rIns="91440" bIns="45720" rtlCol="0">
            <a:normAutofit fontScale="92500" lnSpcReduction="10000"/>
          </a:bodyPr>
          <a:lstStyle>
            <a:lvl1pPr marL="0" indent="0">
              <a:buNone/>
              <a:defRPr lang="en-US" sz="1667" b="0" i="1" dirty="0">
                <a:solidFill>
                  <a:schemeClr val="tx1"/>
                </a:solidFill>
                <a:latin typeface="Arial" panose="020B0604020202020204" pitchFamily="34" charset="0"/>
                <a:cs typeface="Arial" panose="020B0604020202020204" pitchFamily="34" charset="0"/>
              </a:defRPr>
            </a:lvl1pPr>
          </a:lstStyle>
          <a:p>
            <a:r>
              <a:rPr lang="en-US" dirty="0">
                <a:cs typeface="Arial"/>
              </a:rPr>
              <a:t>May 2025</a:t>
            </a:r>
          </a:p>
        </p:txBody>
      </p:sp>
      <p:pic>
        <p:nvPicPr>
          <p:cNvPr id="4" name="Picture 3" descr="A logo with white text&#10;&#10;Description automatically generated">
            <a:extLst>
              <a:ext uri="{FF2B5EF4-FFF2-40B4-BE49-F238E27FC236}">
                <a16:creationId xmlns:a16="http://schemas.microsoft.com/office/drawing/2014/main" id="{536835A9-02AE-6E53-9EDB-7DBCEDD68B5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22103" y="913236"/>
            <a:ext cx="4420763" cy="2210382"/>
          </a:xfrm>
          <a:prstGeom prst="rect">
            <a:avLst/>
          </a:prstGeom>
        </p:spPr>
      </p:pic>
    </p:spTree>
    <p:extLst>
      <p:ext uri="{BB962C8B-B14F-4D97-AF65-F5344CB8AC3E}">
        <p14:creationId xmlns:p14="http://schemas.microsoft.com/office/powerpoint/2010/main" val="7163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Slide: Dark">
    <p:spTree>
      <p:nvGrpSpPr>
        <p:cNvPr id="1" name=""/>
        <p:cNvGrpSpPr/>
        <p:nvPr/>
      </p:nvGrpSpPr>
      <p:grpSpPr>
        <a:xfrm>
          <a:off x="0" y="0"/>
          <a:ext cx="0" cy="0"/>
          <a:chOff x="0" y="0"/>
          <a:chExt cx="0" cy="0"/>
        </a:xfrm>
      </p:grpSpPr>
      <p:pic>
        <p:nvPicPr>
          <p:cNvPr id="4" name="Picture 3" descr="A blue background with circles&#10;&#10;Description automatically generated">
            <a:extLst>
              <a:ext uri="{FF2B5EF4-FFF2-40B4-BE49-F238E27FC236}">
                <a16:creationId xmlns:a16="http://schemas.microsoft.com/office/drawing/2014/main" id="{86AB3AA6-A8A1-2D53-A3B9-29192C08437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itle 1">
            <a:extLst>
              <a:ext uri="{FF2B5EF4-FFF2-40B4-BE49-F238E27FC236}">
                <a16:creationId xmlns:a16="http://schemas.microsoft.com/office/drawing/2014/main" id="{5607327F-AD52-7124-EB07-F3C89D314D0A}"/>
              </a:ext>
            </a:extLst>
          </p:cNvPr>
          <p:cNvSpPr>
            <a:spLocks noGrp="1"/>
          </p:cNvSpPr>
          <p:nvPr>
            <p:ph type="title" hasCustomPrompt="1"/>
          </p:nvPr>
        </p:nvSpPr>
        <p:spPr>
          <a:xfrm>
            <a:off x="523819" y="2773437"/>
            <a:ext cx="8831848" cy="1311128"/>
          </a:xfrm>
          <a:prstGeom prst="rect">
            <a:avLst/>
          </a:prstGeom>
        </p:spPr>
        <p:txBody>
          <a:bodyPr anchor="ctr">
            <a:noAutofit/>
          </a:bodyPr>
          <a:lstStyle>
            <a:lvl1pPr algn="l" defTabSz="1219151" rtl="0" eaLnBrk="1" latinLnBrk="0" hangingPunct="1">
              <a:spcBef>
                <a:spcPct val="0"/>
              </a:spcBef>
              <a:buNone/>
              <a:defRPr lang="en-US" sz="3667" kern="1200" cap="none" baseline="0" dirty="0">
                <a:solidFill>
                  <a:schemeClr val="tx1"/>
                </a:solidFill>
                <a:latin typeface="+mj-lt"/>
                <a:ea typeface="+mj-ea"/>
                <a:cs typeface="Arial" panose="020B0604020202020204" pitchFamily="34" charset="0"/>
              </a:defRPr>
            </a:lvl1pPr>
          </a:lstStyle>
          <a:p>
            <a:r>
              <a:rPr lang="en-US" dirty="0"/>
              <a:t>Emerson Exchange 2025</a:t>
            </a:r>
            <a:br>
              <a:rPr lang="en-US" dirty="0"/>
            </a:br>
            <a:r>
              <a:rPr lang="en-US" dirty="0"/>
              <a:t>(Click to edit title)</a:t>
            </a:r>
          </a:p>
        </p:txBody>
      </p:sp>
      <p:sp>
        <p:nvSpPr>
          <p:cNvPr id="11" name="Text Placeholder 8">
            <a:extLst>
              <a:ext uri="{FF2B5EF4-FFF2-40B4-BE49-F238E27FC236}">
                <a16:creationId xmlns:a16="http://schemas.microsoft.com/office/drawing/2014/main" id="{8D37363A-C360-BAC6-73AA-C169F30EC0B2}"/>
              </a:ext>
            </a:extLst>
          </p:cNvPr>
          <p:cNvSpPr>
            <a:spLocks noGrp="1"/>
          </p:cNvSpPr>
          <p:nvPr>
            <p:ph type="body" sz="quarter" idx="12" hasCustomPrompt="1"/>
          </p:nvPr>
        </p:nvSpPr>
        <p:spPr>
          <a:xfrm>
            <a:off x="523818" y="4027812"/>
            <a:ext cx="4818038" cy="538256"/>
          </a:xfrm>
          <a:prstGeom prst="rect">
            <a:avLst/>
          </a:prstGeom>
        </p:spPr>
        <p:txBody>
          <a:bodyPr vert="horz" lIns="146304" tIns="91440" rIns="91440" bIns="45720" rtlCol="0">
            <a:normAutofit fontScale="92500" lnSpcReduction="10000"/>
          </a:bodyPr>
          <a:lstStyle>
            <a:lvl1pPr marL="0" indent="0">
              <a:buNone/>
              <a:defRPr lang="en-US" sz="1667" b="0" i="1" dirty="0">
                <a:solidFill>
                  <a:schemeClr val="bg2"/>
                </a:solidFill>
                <a:latin typeface="Arial" panose="020B0604020202020204" pitchFamily="34" charset="0"/>
                <a:cs typeface="Arial" panose="020B0604020202020204" pitchFamily="34" charset="0"/>
              </a:defRPr>
            </a:lvl1pPr>
          </a:lstStyle>
          <a:p>
            <a:r>
              <a:rPr lang="en-US" dirty="0">
                <a:cs typeface="Arial"/>
              </a:rPr>
              <a:t>May 2025</a:t>
            </a:r>
          </a:p>
        </p:txBody>
      </p:sp>
      <p:pic>
        <p:nvPicPr>
          <p:cNvPr id="7" name="Picture 6" descr="A logo with white and red circles&#10;&#10;Description automatically generated">
            <a:extLst>
              <a:ext uri="{FF2B5EF4-FFF2-40B4-BE49-F238E27FC236}">
                <a16:creationId xmlns:a16="http://schemas.microsoft.com/office/drawing/2014/main" id="{F14B806D-046F-5C98-7659-8134BCBE8EC7}"/>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22103" y="913236"/>
            <a:ext cx="4420763" cy="2210382"/>
          </a:xfrm>
          <a:prstGeom prst="rect">
            <a:avLst/>
          </a:prstGeom>
        </p:spPr>
      </p:pic>
    </p:spTree>
    <p:extLst>
      <p:ext uri="{BB962C8B-B14F-4D97-AF65-F5344CB8AC3E}">
        <p14:creationId xmlns:p14="http://schemas.microsoft.com/office/powerpoint/2010/main" val="28905290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heme Cover: Warm">
    <p:spTree>
      <p:nvGrpSpPr>
        <p:cNvPr id="1" name=""/>
        <p:cNvGrpSpPr/>
        <p:nvPr/>
      </p:nvGrpSpPr>
      <p:grpSpPr>
        <a:xfrm>
          <a:off x="0" y="0"/>
          <a:ext cx="0" cy="0"/>
          <a:chOff x="0" y="0"/>
          <a:chExt cx="0" cy="0"/>
        </a:xfrm>
      </p:grpSpPr>
      <p:pic>
        <p:nvPicPr>
          <p:cNvPr id="2" name="Picture 1" descr="A colorful background with circles&#10;&#10;Description automatically generated">
            <a:extLst>
              <a:ext uri="{FF2B5EF4-FFF2-40B4-BE49-F238E27FC236}">
                <a16:creationId xmlns:a16="http://schemas.microsoft.com/office/drawing/2014/main" id="{8F7452FE-C752-12B9-076C-049C09DFAD7D}"/>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Picture 3" descr="A logo on a black background&#10;&#10;Description automatically generated">
            <a:extLst>
              <a:ext uri="{FF2B5EF4-FFF2-40B4-BE49-F238E27FC236}">
                <a16:creationId xmlns:a16="http://schemas.microsoft.com/office/drawing/2014/main" id="{088D2F8C-7352-B2B2-4C18-BA52F54A07D8}"/>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0" y="210635"/>
            <a:ext cx="12192000" cy="6250879"/>
          </a:xfrm>
          <a:prstGeom prst="rect">
            <a:avLst/>
          </a:prstGeom>
        </p:spPr>
      </p:pic>
    </p:spTree>
    <p:extLst>
      <p:ext uri="{BB962C8B-B14F-4D97-AF65-F5344CB8AC3E}">
        <p14:creationId xmlns:p14="http://schemas.microsoft.com/office/powerpoint/2010/main" val="38654728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ALT_Theme Cover: Warm ">
    <p:spTree>
      <p:nvGrpSpPr>
        <p:cNvPr id="1" name=""/>
        <p:cNvGrpSpPr/>
        <p:nvPr/>
      </p:nvGrpSpPr>
      <p:grpSpPr>
        <a:xfrm>
          <a:off x="0" y="0"/>
          <a:ext cx="0" cy="0"/>
          <a:chOff x="0" y="0"/>
          <a:chExt cx="0" cy="0"/>
        </a:xfrm>
      </p:grpSpPr>
      <p:pic>
        <p:nvPicPr>
          <p:cNvPr id="2" name="Picture 1" descr="A colorful background with circles&#10;&#10;Description automatically generated">
            <a:extLst>
              <a:ext uri="{FF2B5EF4-FFF2-40B4-BE49-F238E27FC236}">
                <a16:creationId xmlns:a16="http://schemas.microsoft.com/office/drawing/2014/main" id="{8F7452FE-C752-12B9-076C-049C09DFAD7D}"/>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Picture 9" descr="A logo with white text&#10;&#10;Description automatically generated">
            <a:extLst>
              <a:ext uri="{FF2B5EF4-FFF2-40B4-BE49-F238E27FC236}">
                <a16:creationId xmlns:a16="http://schemas.microsoft.com/office/drawing/2014/main" id="{0DE7B208-57F2-F09C-94E5-9FD021B5477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54879" y="205340"/>
            <a:ext cx="12501757" cy="6250878"/>
          </a:xfrm>
          <a:prstGeom prst="rect">
            <a:avLst/>
          </a:prstGeom>
        </p:spPr>
      </p:pic>
      <p:grpSp>
        <p:nvGrpSpPr>
          <p:cNvPr id="6" name="Group 5">
            <a:extLst>
              <a:ext uri="{FF2B5EF4-FFF2-40B4-BE49-F238E27FC236}">
                <a16:creationId xmlns:a16="http://schemas.microsoft.com/office/drawing/2014/main" id="{A60712DE-B1D3-F602-215A-C5242B184CC0}"/>
              </a:ext>
            </a:extLst>
          </p:cNvPr>
          <p:cNvGrpSpPr/>
          <p:nvPr userDrawn="1"/>
        </p:nvGrpSpPr>
        <p:grpSpPr>
          <a:xfrm>
            <a:off x="10479315" y="213574"/>
            <a:ext cx="1436914" cy="929425"/>
            <a:chOff x="12575177" y="256289"/>
            <a:chExt cx="1724297" cy="1115310"/>
          </a:xfrm>
        </p:grpSpPr>
        <p:pic>
          <p:nvPicPr>
            <p:cNvPr id="5" name="Picture 4">
              <a:extLst>
                <a:ext uri="{FF2B5EF4-FFF2-40B4-BE49-F238E27FC236}">
                  <a16:creationId xmlns:a16="http://schemas.microsoft.com/office/drawing/2014/main" id="{EAF3260A-9B01-0151-829D-BFB0146B6770}"/>
                </a:ext>
              </a:extLst>
            </p:cNvPr>
            <p:cNvPicPr>
              <a:picLocks noChangeAspect="1"/>
            </p:cNvPicPr>
            <p:nvPr userDrawn="1"/>
          </p:nvPicPr>
          <p:blipFill rotWithShape="1">
            <a:blip r:embed="rId4"/>
            <a:srcRect t="67351"/>
            <a:stretch/>
          </p:blipFill>
          <p:spPr>
            <a:xfrm>
              <a:off x="12749946" y="1063486"/>
              <a:ext cx="1449754" cy="308113"/>
            </a:xfrm>
            <a:prstGeom prst="rect">
              <a:avLst/>
            </a:prstGeom>
          </p:spPr>
        </p:pic>
        <p:pic>
          <p:nvPicPr>
            <p:cNvPr id="4" name="Picture 3" descr="A logo of a company&#10;&#10;Description automatically generated">
              <a:extLst>
                <a:ext uri="{FF2B5EF4-FFF2-40B4-BE49-F238E27FC236}">
                  <a16:creationId xmlns:a16="http://schemas.microsoft.com/office/drawing/2014/main" id="{D4A283C7-C8C2-410C-3AFC-07A5050114F2}"/>
                </a:ext>
              </a:extLst>
            </p:cNvPr>
            <p:cNvPicPr>
              <a:picLocks noChangeAspect="1"/>
            </p:cNvPicPr>
            <p:nvPr userDrawn="1"/>
          </p:nvPicPr>
          <p:blipFill>
            <a:blip r:embed="rId5" cstate="hqprint">
              <a:extLst>
                <a:ext uri="{28A0092B-C50C-407E-A947-70E740481C1C}">
                  <a14:useLocalDpi xmlns:a14="http://schemas.microsoft.com/office/drawing/2010/main"/>
                </a:ext>
              </a:extLst>
            </a:blip>
            <a:stretch>
              <a:fillRect/>
            </a:stretch>
          </p:blipFill>
          <p:spPr>
            <a:xfrm>
              <a:off x="12575177" y="256289"/>
              <a:ext cx="1724297" cy="940526"/>
            </a:xfrm>
            <a:prstGeom prst="rect">
              <a:avLst/>
            </a:prstGeom>
          </p:spPr>
        </p:pic>
      </p:grpSp>
    </p:spTree>
    <p:extLst>
      <p:ext uri="{BB962C8B-B14F-4D97-AF65-F5344CB8AC3E}">
        <p14:creationId xmlns:p14="http://schemas.microsoft.com/office/powerpoint/2010/main" val="12811651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heme Cover: Dark">
    <p:spTree>
      <p:nvGrpSpPr>
        <p:cNvPr id="1" name=""/>
        <p:cNvGrpSpPr/>
        <p:nvPr/>
      </p:nvGrpSpPr>
      <p:grpSpPr>
        <a:xfrm>
          <a:off x="0" y="0"/>
          <a:ext cx="0" cy="0"/>
          <a:chOff x="0" y="0"/>
          <a:chExt cx="0" cy="0"/>
        </a:xfrm>
      </p:grpSpPr>
      <p:pic>
        <p:nvPicPr>
          <p:cNvPr id="4" name="Picture 3" descr="A blue background with circles&#10;&#10;Description automatically generated">
            <a:extLst>
              <a:ext uri="{FF2B5EF4-FFF2-40B4-BE49-F238E27FC236}">
                <a16:creationId xmlns:a16="http://schemas.microsoft.com/office/drawing/2014/main" id="{A6B02DB1-96E8-D63D-AB08-A13B0207383B}"/>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logo on a black background&#10;&#10;Description automatically generated">
            <a:extLst>
              <a:ext uri="{FF2B5EF4-FFF2-40B4-BE49-F238E27FC236}">
                <a16:creationId xmlns:a16="http://schemas.microsoft.com/office/drawing/2014/main" id="{FB4FB1A4-CCE1-5557-FDE5-D8490F48530D}"/>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0" y="210634"/>
            <a:ext cx="12192000" cy="6250878"/>
          </a:xfrm>
          <a:prstGeom prst="rect">
            <a:avLst/>
          </a:prstGeom>
        </p:spPr>
      </p:pic>
    </p:spTree>
    <p:extLst>
      <p:ext uri="{BB962C8B-B14F-4D97-AF65-F5344CB8AC3E}">
        <p14:creationId xmlns:p14="http://schemas.microsoft.com/office/powerpoint/2010/main" val="6856240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ALT_Theme Cover: Dark">
    <p:spTree>
      <p:nvGrpSpPr>
        <p:cNvPr id="1" name=""/>
        <p:cNvGrpSpPr/>
        <p:nvPr/>
      </p:nvGrpSpPr>
      <p:grpSpPr>
        <a:xfrm>
          <a:off x="0" y="0"/>
          <a:ext cx="0" cy="0"/>
          <a:chOff x="0" y="0"/>
          <a:chExt cx="0" cy="0"/>
        </a:xfrm>
      </p:grpSpPr>
      <p:pic>
        <p:nvPicPr>
          <p:cNvPr id="3" name="Picture 2" descr="A blue background with circles&#10;&#10;Description automatically generated">
            <a:extLst>
              <a:ext uri="{FF2B5EF4-FFF2-40B4-BE49-F238E27FC236}">
                <a16:creationId xmlns:a16="http://schemas.microsoft.com/office/drawing/2014/main" id="{9E5C2C78-0BA5-3550-C9DB-DEA2CADE9BA2}"/>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descr="A logo with white and red circles&#10;&#10;Description automatically generated">
            <a:extLst>
              <a:ext uri="{FF2B5EF4-FFF2-40B4-BE49-F238E27FC236}">
                <a16:creationId xmlns:a16="http://schemas.microsoft.com/office/drawing/2014/main" id="{E0476F2A-9072-6CAB-C1ED-93EA166E2939}"/>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54879" y="205340"/>
            <a:ext cx="12501757" cy="6250878"/>
          </a:xfrm>
          <a:prstGeom prst="rect">
            <a:avLst/>
          </a:prstGeom>
        </p:spPr>
      </p:pic>
      <p:grpSp>
        <p:nvGrpSpPr>
          <p:cNvPr id="2" name="Group 1">
            <a:extLst>
              <a:ext uri="{FF2B5EF4-FFF2-40B4-BE49-F238E27FC236}">
                <a16:creationId xmlns:a16="http://schemas.microsoft.com/office/drawing/2014/main" id="{A7F5B5D9-8C0E-73E2-F0CB-F62C9DD46B8F}"/>
              </a:ext>
            </a:extLst>
          </p:cNvPr>
          <p:cNvGrpSpPr/>
          <p:nvPr userDrawn="1"/>
        </p:nvGrpSpPr>
        <p:grpSpPr>
          <a:xfrm>
            <a:off x="10479315" y="213574"/>
            <a:ext cx="1436914" cy="929425"/>
            <a:chOff x="12575177" y="256289"/>
            <a:chExt cx="1724297" cy="1115310"/>
          </a:xfrm>
        </p:grpSpPr>
        <p:pic>
          <p:nvPicPr>
            <p:cNvPr id="4" name="Picture 3">
              <a:extLst>
                <a:ext uri="{FF2B5EF4-FFF2-40B4-BE49-F238E27FC236}">
                  <a16:creationId xmlns:a16="http://schemas.microsoft.com/office/drawing/2014/main" id="{AA352511-A414-1AC4-09CA-97B6EF6AABDC}"/>
                </a:ext>
              </a:extLst>
            </p:cNvPr>
            <p:cNvPicPr>
              <a:picLocks noChangeAspect="1"/>
            </p:cNvPicPr>
            <p:nvPr userDrawn="1"/>
          </p:nvPicPr>
          <p:blipFill rotWithShape="1">
            <a:blip r:embed="rId4"/>
            <a:srcRect t="67351"/>
            <a:stretch/>
          </p:blipFill>
          <p:spPr>
            <a:xfrm>
              <a:off x="12749946" y="1063486"/>
              <a:ext cx="1449754" cy="308113"/>
            </a:xfrm>
            <a:prstGeom prst="rect">
              <a:avLst/>
            </a:prstGeom>
          </p:spPr>
        </p:pic>
        <p:pic>
          <p:nvPicPr>
            <p:cNvPr id="6" name="Picture 5" descr="A logo of a company&#10;&#10;Description automatically generated">
              <a:extLst>
                <a:ext uri="{FF2B5EF4-FFF2-40B4-BE49-F238E27FC236}">
                  <a16:creationId xmlns:a16="http://schemas.microsoft.com/office/drawing/2014/main" id="{DB557738-1889-5189-099C-D2C7744BB5A3}"/>
                </a:ext>
              </a:extLst>
            </p:cNvPr>
            <p:cNvPicPr>
              <a:picLocks noChangeAspect="1"/>
            </p:cNvPicPr>
            <p:nvPr userDrawn="1"/>
          </p:nvPicPr>
          <p:blipFill>
            <a:blip r:embed="rId5" cstate="hqprint">
              <a:extLst>
                <a:ext uri="{28A0092B-C50C-407E-A947-70E740481C1C}">
                  <a14:useLocalDpi xmlns:a14="http://schemas.microsoft.com/office/drawing/2010/main"/>
                </a:ext>
              </a:extLst>
            </a:blip>
            <a:stretch>
              <a:fillRect/>
            </a:stretch>
          </p:blipFill>
          <p:spPr>
            <a:xfrm>
              <a:off x="12575177" y="256289"/>
              <a:ext cx="1724297" cy="940526"/>
            </a:xfrm>
            <a:prstGeom prst="rect">
              <a:avLst/>
            </a:prstGeom>
          </p:spPr>
        </p:pic>
      </p:grpSp>
    </p:spTree>
    <p:extLst>
      <p:ext uri="{BB962C8B-B14F-4D97-AF65-F5344CB8AC3E}">
        <p14:creationId xmlns:p14="http://schemas.microsoft.com/office/powerpoint/2010/main" val="17043070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Breaker: Warm">
    <p:spTree>
      <p:nvGrpSpPr>
        <p:cNvPr id="1" name=""/>
        <p:cNvGrpSpPr/>
        <p:nvPr/>
      </p:nvGrpSpPr>
      <p:grpSpPr>
        <a:xfrm>
          <a:off x="0" y="0"/>
          <a:ext cx="0" cy="0"/>
          <a:chOff x="0" y="0"/>
          <a:chExt cx="0" cy="0"/>
        </a:xfrm>
      </p:grpSpPr>
      <p:pic>
        <p:nvPicPr>
          <p:cNvPr id="2" name="Picture 1" descr="A colorful background with circles&#10;&#10;Description automatically generated">
            <a:extLst>
              <a:ext uri="{FF2B5EF4-FFF2-40B4-BE49-F238E27FC236}">
                <a16:creationId xmlns:a16="http://schemas.microsoft.com/office/drawing/2014/main" id="{8AD0F317-F16A-1C41-8C23-316641CB0BC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CD9B5C7-613C-9172-2EDD-ADF3A23FF9BF}"/>
              </a:ext>
            </a:extLst>
          </p:cNvPr>
          <p:cNvSpPr/>
          <p:nvPr userDrawn="1"/>
        </p:nvSpPr>
        <p:spPr bwMode="auto">
          <a:xfrm>
            <a:off x="0" y="1397058"/>
            <a:ext cx="251382" cy="1306633"/>
          </a:xfrm>
          <a:prstGeom prst="rect">
            <a:avLst/>
          </a:prstGeom>
          <a:solidFill>
            <a:schemeClr val="tx1"/>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0" name="Title 1">
            <a:extLst>
              <a:ext uri="{FF2B5EF4-FFF2-40B4-BE49-F238E27FC236}">
                <a16:creationId xmlns:a16="http://schemas.microsoft.com/office/drawing/2014/main" id="{48181FB6-64D0-2071-99C4-5DFA03441E57}"/>
              </a:ext>
            </a:extLst>
          </p:cNvPr>
          <p:cNvSpPr>
            <a:spLocks noGrp="1"/>
          </p:cNvSpPr>
          <p:nvPr>
            <p:ph type="title" hasCustomPrompt="1"/>
          </p:nvPr>
        </p:nvSpPr>
        <p:spPr>
          <a:xfrm>
            <a:off x="523818" y="1397058"/>
            <a:ext cx="6805520" cy="1311128"/>
          </a:xfrm>
          <a:prstGeom prst="rect">
            <a:avLst/>
          </a:prstGeom>
        </p:spPr>
        <p:txBody>
          <a:bodyPr anchor="ctr">
            <a:noAutofit/>
          </a:bodyPr>
          <a:lstStyle>
            <a:lvl1pPr algn="l" defTabSz="1219151" rtl="0" eaLnBrk="1" latinLnBrk="0" hangingPunct="1">
              <a:spcBef>
                <a:spcPct val="0"/>
              </a:spcBef>
              <a:buNone/>
              <a:defRPr lang="en-US" sz="5000" kern="1200" cap="none" baseline="0" dirty="0">
                <a:solidFill>
                  <a:schemeClr val="tx1"/>
                </a:solidFill>
                <a:latin typeface="+mj-lt"/>
                <a:ea typeface="+mj-ea"/>
                <a:cs typeface="Arial" panose="020B0604020202020204" pitchFamily="34" charset="0"/>
              </a:defRPr>
            </a:lvl1pPr>
          </a:lstStyle>
          <a:p>
            <a:r>
              <a:rPr lang="en-US" dirty="0"/>
              <a:t>Click To Edit Breaker Slide Title</a:t>
            </a:r>
          </a:p>
        </p:txBody>
      </p:sp>
      <p:sp>
        <p:nvSpPr>
          <p:cNvPr id="13" name="Text Placeholder 8">
            <a:extLst>
              <a:ext uri="{FF2B5EF4-FFF2-40B4-BE49-F238E27FC236}">
                <a16:creationId xmlns:a16="http://schemas.microsoft.com/office/drawing/2014/main" id="{609C1449-EC68-24EC-D2F6-43968EEB864C}"/>
              </a:ext>
            </a:extLst>
          </p:cNvPr>
          <p:cNvSpPr>
            <a:spLocks noGrp="1"/>
          </p:cNvSpPr>
          <p:nvPr>
            <p:ph type="body" sz="quarter" idx="12" hasCustomPrompt="1"/>
          </p:nvPr>
        </p:nvSpPr>
        <p:spPr>
          <a:xfrm>
            <a:off x="523818" y="3231983"/>
            <a:ext cx="4818038" cy="917833"/>
          </a:xfrm>
          <a:prstGeom prst="rect">
            <a:avLst/>
          </a:prstGeom>
        </p:spPr>
        <p:txBody>
          <a:bodyPr vert="horz" lIns="146304" tIns="91440" rIns="91440" bIns="45720" rtlCol="0">
            <a:normAutofit fontScale="92500" lnSpcReduction="10000"/>
          </a:bodyPr>
          <a:lstStyle>
            <a:lvl1pPr marL="0" indent="0">
              <a:buNone/>
              <a:defRPr lang="en-US" sz="2000" b="0" i="1" dirty="0">
                <a:solidFill>
                  <a:schemeClr val="tx1"/>
                </a:solidFill>
                <a:latin typeface="Arial" panose="020B0604020202020204" pitchFamily="34" charset="0"/>
                <a:cs typeface="Arial" panose="020B0604020202020204" pitchFamily="34" charset="0"/>
              </a:defRPr>
            </a:lvl1pPr>
          </a:lstStyle>
          <a:p>
            <a:r>
              <a:rPr lang="en-US" dirty="0">
                <a:cs typeface="Arial"/>
              </a:rPr>
              <a:t>Subhead Text Here</a:t>
            </a:r>
          </a:p>
        </p:txBody>
      </p:sp>
      <p:pic>
        <p:nvPicPr>
          <p:cNvPr id="8" name="Picture 7" descr="A logo on a black background&#10;&#10;Description automatically generated">
            <a:extLst>
              <a:ext uri="{FF2B5EF4-FFF2-40B4-BE49-F238E27FC236}">
                <a16:creationId xmlns:a16="http://schemas.microsoft.com/office/drawing/2014/main" id="{46147192-310F-1C4D-9E0C-43B32B770442}"/>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4" y="5817"/>
            <a:ext cx="2306357" cy="1182477"/>
          </a:xfrm>
          <a:prstGeom prst="rect">
            <a:avLst/>
          </a:prstGeom>
        </p:spPr>
      </p:pic>
    </p:spTree>
    <p:extLst>
      <p:ext uri="{BB962C8B-B14F-4D97-AF65-F5344CB8AC3E}">
        <p14:creationId xmlns:p14="http://schemas.microsoft.com/office/powerpoint/2010/main" val="17720028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Breaker: Cool">
    <p:spTree>
      <p:nvGrpSpPr>
        <p:cNvPr id="1" name=""/>
        <p:cNvGrpSpPr/>
        <p:nvPr/>
      </p:nvGrpSpPr>
      <p:grpSpPr>
        <a:xfrm>
          <a:off x="0" y="0"/>
          <a:ext cx="0" cy="0"/>
          <a:chOff x="0" y="0"/>
          <a:chExt cx="0" cy="0"/>
        </a:xfrm>
      </p:grpSpPr>
      <p:pic>
        <p:nvPicPr>
          <p:cNvPr id="5" name="Picture 4" descr="A green and blue background&#10;&#10;Description automatically generated">
            <a:extLst>
              <a:ext uri="{FF2B5EF4-FFF2-40B4-BE49-F238E27FC236}">
                <a16:creationId xmlns:a16="http://schemas.microsoft.com/office/drawing/2014/main" id="{377EAD63-0E8C-5DD0-9FEB-DD3A3EC0C5E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CD9B5C7-613C-9172-2EDD-ADF3A23FF9BF}"/>
              </a:ext>
            </a:extLst>
          </p:cNvPr>
          <p:cNvSpPr/>
          <p:nvPr userDrawn="1"/>
        </p:nvSpPr>
        <p:spPr bwMode="auto">
          <a:xfrm>
            <a:off x="0" y="1397058"/>
            <a:ext cx="251382" cy="1306633"/>
          </a:xfrm>
          <a:prstGeom prst="rect">
            <a:avLst/>
          </a:prstGeom>
          <a:solidFill>
            <a:schemeClr val="tx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chemeClr val="tx2"/>
              </a:solidFill>
            </a:endParaRPr>
          </a:p>
        </p:txBody>
      </p:sp>
      <p:sp>
        <p:nvSpPr>
          <p:cNvPr id="10" name="Title 1">
            <a:extLst>
              <a:ext uri="{FF2B5EF4-FFF2-40B4-BE49-F238E27FC236}">
                <a16:creationId xmlns:a16="http://schemas.microsoft.com/office/drawing/2014/main" id="{8A42C4D7-1D25-686A-01D1-D38790DB399F}"/>
              </a:ext>
            </a:extLst>
          </p:cNvPr>
          <p:cNvSpPr>
            <a:spLocks noGrp="1"/>
          </p:cNvSpPr>
          <p:nvPr>
            <p:ph type="title" hasCustomPrompt="1"/>
          </p:nvPr>
        </p:nvSpPr>
        <p:spPr>
          <a:xfrm>
            <a:off x="523818" y="1397058"/>
            <a:ext cx="6805520" cy="1311128"/>
          </a:xfrm>
          <a:prstGeom prst="rect">
            <a:avLst/>
          </a:prstGeom>
        </p:spPr>
        <p:txBody>
          <a:bodyPr anchor="ctr">
            <a:noAutofit/>
          </a:bodyPr>
          <a:lstStyle>
            <a:lvl1pPr algn="l" defTabSz="1219151" rtl="0" eaLnBrk="1" latinLnBrk="0" hangingPunct="1">
              <a:spcBef>
                <a:spcPct val="0"/>
              </a:spcBef>
              <a:buNone/>
              <a:defRPr lang="en-US" sz="5000" kern="1200" cap="none" baseline="0" dirty="0">
                <a:solidFill>
                  <a:schemeClr val="tx2"/>
                </a:solidFill>
                <a:latin typeface="+mj-lt"/>
                <a:ea typeface="+mj-ea"/>
                <a:cs typeface="Arial" panose="020B0604020202020204" pitchFamily="34" charset="0"/>
              </a:defRPr>
            </a:lvl1pPr>
          </a:lstStyle>
          <a:p>
            <a:r>
              <a:rPr lang="en-US" dirty="0"/>
              <a:t>Click To Edit Breaker Slide Title</a:t>
            </a:r>
          </a:p>
        </p:txBody>
      </p:sp>
      <p:sp>
        <p:nvSpPr>
          <p:cNvPr id="12" name="Text Placeholder 8">
            <a:extLst>
              <a:ext uri="{FF2B5EF4-FFF2-40B4-BE49-F238E27FC236}">
                <a16:creationId xmlns:a16="http://schemas.microsoft.com/office/drawing/2014/main" id="{83B06104-5F0A-07BA-A89F-459A0E996CD6}"/>
              </a:ext>
            </a:extLst>
          </p:cNvPr>
          <p:cNvSpPr>
            <a:spLocks noGrp="1"/>
          </p:cNvSpPr>
          <p:nvPr>
            <p:ph type="body" sz="quarter" idx="12" hasCustomPrompt="1"/>
          </p:nvPr>
        </p:nvSpPr>
        <p:spPr>
          <a:xfrm>
            <a:off x="523818" y="3231983"/>
            <a:ext cx="4818038" cy="917833"/>
          </a:xfrm>
          <a:prstGeom prst="rect">
            <a:avLst/>
          </a:prstGeom>
        </p:spPr>
        <p:txBody>
          <a:bodyPr vert="horz" lIns="146304" tIns="91440" rIns="91440" bIns="45720" rtlCol="0">
            <a:normAutofit fontScale="92500" lnSpcReduction="10000"/>
          </a:bodyPr>
          <a:lstStyle>
            <a:lvl1pPr marL="0" indent="0">
              <a:buNone/>
              <a:defRPr lang="en-US" sz="2000" b="0" i="1" dirty="0">
                <a:solidFill>
                  <a:schemeClr val="tx2"/>
                </a:solidFill>
                <a:latin typeface="Arial" panose="020B0604020202020204" pitchFamily="34" charset="0"/>
                <a:cs typeface="Arial" panose="020B0604020202020204" pitchFamily="34" charset="0"/>
              </a:defRPr>
            </a:lvl1pPr>
          </a:lstStyle>
          <a:p>
            <a:r>
              <a:rPr lang="en-US" dirty="0">
                <a:cs typeface="Arial"/>
              </a:rPr>
              <a:t>Subhead Text Here</a:t>
            </a:r>
          </a:p>
        </p:txBody>
      </p:sp>
      <p:pic>
        <p:nvPicPr>
          <p:cNvPr id="3" name="Picture 2" descr="A logo on a black background&#10;&#10;Description automatically generated">
            <a:extLst>
              <a:ext uri="{FF2B5EF4-FFF2-40B4-BE49-F238E27FC236}">
                <a16:creationId xmlns:a16="http://schemas.microsoft.com/office/drawing/2014/main" id="{37CD57E9-4D93-1799-352E-5CB2690E6FBA}"/>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4" y="5817"/>
            <a:ext cx="2306357" cy="1182477"/>
          </a:xfrm>
          <a:prstGeom prst="rect">
            <a:avLst/>
          </a:prstGeom>
        </p:spPr>
      </p:pic>
    </p:spTree>
    <p:extLst>
      <p:ext uri="{BB962C8B-B14F-4D97-AF65-F5344CB8AC3E}">
        <p14:creationId xmlns:p14="http://schemas.microsoft.com/office/powerpoint/2010/main" val="11055695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Breaker: Dark">
    <p:spTree>
      <p:nvGrpSpPr>
        <p:cNvPr id="1" name=""/>
        <p:cNvGrpSpPr/>
        <p:nvPr/>
      </p:nvGrpSpPr>
      <p:grpSpPr>
        <a:xfrm>
          <a:off x="0" y="0"/>
          <a:ext cx="0" cy="0"/>
          <a:chOff x="0" y="0"/>
          <a:chExt cx="0" cy="0"/>
        </a:xfrm>
      </p:grpSpPr>
      <p:pic>
        <p:nvPicPr>
          <p:cNvPr id="6" name="Picture 5" descr="A blue background with circles&#10;&#10;Description automatically generated">
            <a:extLst>
              <a:ext uri="{FF2B5EF4-FFF2-40B4-BE49-F238E27FC236}">
                <a16:creationId xmlns:a16="http://schemas.microsoft.com/office/drawing/2014/main" id="{074CF8EE-5D23-33FA-C386-F6728D4BB5AD}"/>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6" name="Picture 15">
            <a:extLst>
              <a:ext uri="{FF2B5EF4-FFF2-40B4-BE49-F238E27FC236}">
                <a16:creationId xmlns:a16="http://schemas.microsoft.com/office/drawing/2014/main" id="{D3DE6C23-D911-2C5B-46B3-9FD75829CDBA}"/>
              </a:ext>
            </a:extLst>
          </p:cNvPr>
          <p:cNvPicPr>
            <a:picLocks noChangeAspect="1"/>
          </p:cNvPicPr>
          <p:nvPr userDrawn="1"/>
        </p:nvPicPr>
        <p:blipFill>
          <a:blip r:embed="rId3"/>
          <a:stretch>
            <a:fillRect/>
          </a:stretch>
        </p:blipFill>
        <p:spPr>
          <a:xfrm>
            <a:off x="0" y="1397058"/>
            <a:ext cx="251382" cy="1306633"/>
          </a:xfrm>
          <a:prstGeom prst="rect">
            <a:avLst/>
          </a:prstGeom>
        </p:spPr>
      </p:pic>
      <p:sp>
        <p:nvSpPr>
          <p:cNvPr id="21" name="Title 1">
            <a:extLst>
              <a:ext uri="{FF2B5EF4-FFF2-40B4-BE49-F238E27FC236}">
                <a16:creationId xmlns:a16="http://schemas.microsoft.com/office/drawing/2014/main" id="{D6AB708F-F71C-A57D-A173-42B189DA946E}"/>
              </a:ext>
            </a:extLst>
          </p:cNvPr>
          <p:cNvSpPr>
            <a:spLocks noGrp="1"/>
          </p:cNvSpPr>
          <p:nvPr>
            <p:ph type="title" hasCustomPrompt="1"/>
          </p:nvPr>
        </p:nvSpPr>
        <p:spPr>
          <a:xfrm>
            <a:off x="523818" y="1397058"/>
            <a:ext cx="6805520" cy="1311128"/>
          </a:xfrm>
          <a:prstGeom prst="rect">
            <a:avLst/>
          </a:prstGeom>
        </p:spPr>
        <p:txBody>
          <a:bodyPr anchor="ctr">
            <a:noAutofit/>
          </a:bodyPr>
          <a:lstStyle>
            <a:lvl1pPr algn="l" defTabSz="1219151" rtl="0" eaLnBrk="1" latinLnBrk="0" hangingPunct="1">
              <a:spcBef>
                <a:spcPct val="0"/>
              </a:spcBef>
              <a:buNone/>
              <a:defRPr lang="en-US" sz="5000" kern="1200" cap="none" baseline="0" dirty="0">
                <a:solidFill>
                  <a:schemeClr val="tx1"/>
                </a:solidFill>
                <a:latin typeface="+mj-lt"/>
                <a:ea typeface="+mj-ea"/>
                <a:cs typeface="Arial" panose="020B0604020202020204" pitchFamily="34" charset="0"/>
              </a:defRPr>
            </a:lvl1pPr>
          </a:lstStyle>
          <a:p>
            <a:r>
              <a:rPr lang="en-US" dirty="0"/>
              <a:t>Click To Edit Breaker Slide Title</a:t>
            </a:r>
          </a:p>
        </p:txBody>
      </p:sp>
      <p:sp>
        <p:nvSpPr>
          <p:cNvPr id="22" name="Text Placeholder 8">
            <a:extLst>
              <a:ext uri="{FF2B5EF4-FFF2-40B4-BE49-F238E27FC236}">
                <a16:creationId xmlns:a16="http://schemas.microsoft.com/office/drawing/2014/main" id="{0B564052-249F-B17E-0E3E-2524A885A796}"/>
              </a:ext>
            </a:extLst>
          </p:cNvPr>
          <p:cNvSpPr>
            <a:spLocks noGrp="1"/>
          </p:cNvSpPr>
          <p:nvPr>
            <p:ph type="body" sz="quarter" idx="12" hasCustomPrompt="1"/>
          </p:nvPr>
        </p:nvSpPr>
        <p:spPr>
          <a:xfrm>
            <a:off x="523818" y="3231983"/>
            <a:ext cx="4818038" cy="917833"/>
          </a:xfrm>
          <a:prstGeom prst="rect">
            <a:avLst/>
          </a:prstGeom>
        </p:spPr>
        <p:txBody>
          <a:bodyPr vert="horz" lIns="146304" tIns="91440" rIns="91440" bIns="45720" rtlCol="0">
            <a:normAutofit fontScale="92500" lnSpcReduction="10000"/>
          </a:bodyPr>
          <a:lstStyle>
            <a:lvl1pPr marL="0" indent="0">
              <a:buNone/>
              <a:defRPr lang="en-US" sz="2000" b="0" i="1" dirty="0">
                <a:solidFill>
                  <a:schemeClr val="tx1"/>
                </a:solidFill>
                <a:latin typeface="Arial" panose="020B0604020202020204" pitchFamily="34" charset="0"/>
                <a:cs typeface="Arial" panose="020B0604020202020204" pitchFamily="34" charset="0"/>
              </a:defRPr>
            </a:lvl1pPr>
          </a:lstStyle>
          <a:p>
            <a:r>
              <a:rPr lang="en-US" dirty="0">
                <a:cs typeface="Arial"/>
              </a:rPr>
              <a:t>Subhead Text Here</a:t>
            </a:r>
          </a:p>
        </p:txBody>
      </p:sp>
      <p:pic>
        <p:nvPicPr>
          <p:cNvPr id="10" name="Picture 9" descr="A logo on a black background&#10;&#10;Description automatically generated">
            <a:extLst>
              <a:ext uri="{FF2B5EF4-FFF2-40B4-BE49-F238E27FC236}">
                <a16:creationId xmlns:a16="http://schemas.microsoft.com/office/drawing/2014/main" id="{BD814133-D8CE-4772-9C40-E8DF999074D1}"/>
              </a:ext>
            </a:extLst>
          </p:cNvPr>
          <p:cNvPicPr>
            <a:picLocks noChangeAspect="1"/>
          </p:cNvPicPr>
          <p:nvPr userDrawn="1"/>
        </p:nvPicPr>
        <p:blipFill rotWithShape="1">
          <a:blip r:embed="rId4" cstate="hqprint">
            <a:extLst>
              <a:ext uri="{28A0092B-C50C-407E-A947-70E740481C1C}">
                <a14:useLocalDpi xmlns:a14="http://schemas.microsoft.com/office/drawing/2010/main"/>
              </a:ext>
            </a:extLst>
          </a:blip>
          <a:srcRect/>
          <a:stretch/>
        </p:blipFill>
        <p:spPr>
          <a:xfrm>
            <a:off x="9772213" y="5817"/>
            <a:ext cx="2306358" cy="1182477"/>
          </a:xfrm>
          <a:prstGeom prst="rect">
            <a:avLst/>
          </a:prstGeom>
        </p:spPr>
      </p:pic>
    </p:spTree>
    <p:extLst>
      <p:ext uri="{BB962C8B-B14F-4D97-AF65-F5344CB8AC3E}">
        <p14:creationId xmlns:p14="http://schemas.microsoft.com/office/powerpoint/2010/main" val="246852890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1_Breaker: Dark">
    <p:spTree>
      <p:nvGrpSpPr>
        <p:cNvPr id="1" name=""/>
        <p:cNvGrpSpPr/>
        <p:nvPr/>
      </p:nvGrpSpPr>
      <p:grpSpPr>
        <a:xfrm>
          <a:off x="0" y="0"/>
          <a:ext cx="0" cy="0"/>
          <a:chOff x="0" y="0"/>
          <a:chExt cx="0" cy="0"/>
        </a:xfrm>
      </p:grpSpPr>
      <p:pic>
        <p:nvPicPr>
          <p:cNvPr id="3" name="Picture 2" descr="A white background with circles&#10;&#10;Description automatically generated">
            <a:extLst>
              <a:ext uri="{FF2B5EF4-FFF2-40B4-BE49-F238E27FC236}">
                <a16:creationId xmlns:a16="http://schemas.microsoft.com/office/drawing/2014/main" id="{9884D242-04CB-52F1-742C-A95186FF122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6" name="Picture 15">
            <a:extLst>
              <a:ext uri="{FF2B5EF4-FFF2-40B4-BE49-F238E27FC236}">
                <a16:creationId xmlns:a16="http://schemas.microsoft.com/office/drawing/2014/main" id="{D3DE6C23-D911-2C5B-46B3-9FD75829CDBA}"/>
              </a:ext>
            </a:extLst>
          </p:cNvPr>
          <p:cNvPicPr>
            <a:picLocks noChangeAspect="1"/>
          </p:cNvPicPr>
          <p:nvPr userDrawn="1"/>
        </p:nvPicPr>
        <p:blipFill>
          <a:blip r:embed="rId3"/>
          <a:stretch>
            <a:fillRect/>
          </a:stretch>
        </p:blipFill>
        <p:spPr>
          <a:xfrm>
            <a:off x="0" y="1397058"/>
            <a:ext cx="251382" cy="1306633"/>
          </a:xfrm>
          <a:prstGeom prst="rect">
            <a:avLst/>
          </a:prstGeom>
        </p:spPr>
      </p:pic>
      <p:sp>
        <p:nvSpPr>
          <p:cNvPr id="4" name="Title 1">
            <a:extLst>
              <a:ext uri="{FF2B5EF4-FFF2-40B4-BE49-F238E27FC236}">
                <a16:creationId xmlns:a16="http://schemas.microsoft.com/office/drawing/2014/main" id="{4C00C708-20AE-9BDD-80F1-A7A68B82CEF9}"/>
              </a:ext>
            </a:extLst>
          </p:cNvPr>
          <p:cNvSpPr>
            <a:spLocks noGrp="1"/>
          </p:cNvSpPr>
          <p:nvPr>
            <p:ph type="title" hasCustomPrompt="1"/>
          </p:nvPr>
        </p:nvSpPr>
        <p:spPr>
          <a:xfrm>
            <a:off x="523818" y="1397058"/>
            <a:ext cx="6805520" cy="1311128"/>
          </a:xfrm>
          <a:prstGeom prst="rect">
            <a:avLst/>
          </a:prstGeom>
        </p:spPr>
        <p:txBody>
          <a:bodyPr anchor="ctr">
            <a:noAutofit/>
          </a:bodyPr>
          <a:lstStyle>
            <a:lvl1pPr algn="l" defTabSz="1219151" rtl="0" eaLnBrk="1" latinLnBrk="0" hangingPunct="1">
              <a:spcBef>
                <a:spcPct val="0"/>
              </a:spcBef>
              <a:buNone/>
              <a:defRPr lang="en-US" sz="5000" kern="1200" cap="none" baseline="0" dirty="0">
                <a:solidFill>
                  <a:schemeClr val="tx2"/>
                </a:solidFill>
                <a:latin typeface="+mj-lt"/>
                <a:ea typeface="+mj-ea"/>
                <a:cs typeface="Arial" panose="020B0604020202020204" pitchFamily="34" charset="0"/>
              </a:defRPr>
            </a:lvl1pPr>
          </a:lstStyle>
          <a:p>
            <a:r>
              <a:rPr lang="en-US" dirty="0"/>
              <a:t>Click To Edit Breaker Slide Title</a:t>
            </a:r>
          </a:p>
        </p:txBody>
      </p:sp>
      <p:sp>
        <p:nvSpPr>
          <p:cNvPr id="5" name="Text Placeholder 8">
            <a:extLst>
              <a:ext uri="{FF2B5EF4-FFF2-40B4-BE49-F238E27FC236}">
                <a16:creationId xmlns:a16="http://schemas.microsoft.com/office/drawing/2014/main" id="{63D5E103-E96D-02A4-7527-3DEF79E94CDB}"/>
              </a:ext>
            </a:extLst>
          </p:cNvPr>
          <p:cNvSpPr>
            <a:spLocks noGrp="1"/>
          </p:cNvSpPr>
          <p:nvPr>
            <p:ph type="body" sz="quarter" idx="12" hasCustomPrompt="1"/>
          </p:nvPr>
        </p:nvSpPr>
        <p:spPr>
          <a:xfrm>
            <a:off x="523818" y="3231983"/>
            <a:ext cx="4818038" cy="917833"/>
          </a:xfrm>
          <a:prstGeom prst="rect">
            <a:avLst/>
          </a:prstGeom>
        </p:spPr>
        <p:txBody>
          <a:bodyPr vert="horz" lIns="146304" tIns="91440" rIns="91440" bIns="45720" rtlCol="0">
            <a:normAutofit fontScale="92500" lnSpcReduction="10000"/>
          </a:bodyPr>
          <a:lstStyle>
            <a:lvl1pPr marL="0" indent="0">
              <a:buNone/>
              <a:defRPr lang="en-US" sz="2000" b="0" i="1" dirty="0">
                <a:solidFill>
                  <a:schemeClr val="tx2"/>
                </a:solidFill>
                <a:latin typeface="Arial" panose="020B0604020202020204" pitchFamily="34" charset="0"/>
                <a:cs typeface="Arial" panose="020B0604020202020204" pitchFamily="34" charset="0"/>
              </a:defRPr>
            </a:lvl1pPr>
          </a:lstStyle>
          <a:p>
            <a:r>
              <a:rPr lang="en-US" dirty="0">
                <a:cs typeface="Arial"/>
              </a:rPr>
              <a:t>Subhead Text Here</a:t>
            </a:r>
          </a:p>
        </p:txBody>
      </p:sp>
      <p:pic>
        <p:nvPicPr>
          <p:cNvPr id="8" name="Picture 7" descr="A logo on a black background&#10;&#10;Description automatically generated">
            <a:extLst>
              <a:ext uri="{FF2B5EF4-FFF2-40B4-BE49-F238E27FC236}">
                <a16:creationId xmlns:a16="http://schemas.microsoft.com/office/drawing/2014/main" id="{7BF0C886-2FDC-E516-D52A-E50891726A4D}"/>
              </a:ext>
            </a:extLst>
          </p:cNvPr>
          <p:cNvPicPr>
            <a:picLocks noChangeAspect="1"/>
          </p:cNvPicPr>
          <p:nvPr userDrawn="1"/>
        </p:nvPicPr>
        <p:blipFill rotWithShape="1">
          <a:blip r:embed="rId4" cstate="hqprint">
            <a:extLst>
              <a:ext uri="{28A0092B-C50C-407E-A947-70E740481C1C}">
                <a14:useLocalDpi xmlns:a14="http://schemas.microsoft.com/office/drawing/2010/main"/>
              </a:ext>
            </a:extLst>
          </a:blip>
          <a:srcRect/>
          <a:stretch/>
        </p:blipFill>
        <p:spPr>
          <a:xfrm>
            <a:off x="9772213" y="5817"/>
            <a:ext cx="2306357" cy="1182477"/>
          </a:xfrm>
          <a:prstGeom prst="rect">
            <a:avLst/>
          </a:prstGeom>
        </p:spPr>
      </p:pic>
    </p:spTree>
    <p:extLst>
      <p:ext uri="{BB962C8B-B14F-4D97-AF65-F5344CB8AC3E}">
        <p14:creationId xmlns:p14="http://schemas.microsoft.com/office/powerpoint/2010/main" val="48040828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Disclaimers / Reminders: Warm">
    <p:spTree>
      <p:nvGrpSpPr>
        <p:cNvPr id="1" name=""/>
        <p:cNvGrpSpPr/>
        <p:nvPr/>
      </p:nvGrpSpPr>
      <p:grpSpPr>
        <a:xfrm>
          <a:off x="0" y="0"/>
          <a:ext cx="0" cy="0"/>
          <a:chOff x="0" y="0"/>
          <a:chExt cx="0" cy="0"/>
        </a:xfrm>
      </p:grpSpPr>
      <p:pic>
        <p:nvPicPr>
          <p:cNvPr id="21" name="Picture 20" descr="A colorful background with circles&#10;&#10;Description automatically generated">
            <a:extLst>
              <a:ext uri="{FF2B5EF4-FFF2-40B4-BE49-F238E27FC236}">
                <a16:creationId xmlns:a16="http://schemas.microsoft.com/office/drawing/2014/main" id="{366C02D9-ED27-B139-7E7F-A6C1F1E4318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Title 1">
            <a:extLst>
              <a:ext uri="{FF2B5EF4-FFF2-40B4-BE49-F238E27FC236}">
                <a16:creationId xmlns:a16="http://schemas.microsoft.com/office/drawing/2014/main" id="{E737D1E5-57FB-A6E1-7536-7F2EDEEF3D44}"/>
              </a:ext>
            </a:extLst>
          </p:cNvPr>
          <p:cNvSpPr txBox="1">
            <a:spLocks/>
          </p:cNvSpPr>
          <p:nvPr userDrawn="1"/>
        </p:nvSpPr>
        <p:spPr>
          <a:xfrm>
            <a:off x="523818" y="3338604"/>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tx1"/>
                </a:solidFill>
              </a:rPr>
              <a:t>Important Reminders</a:t>
            </a:r>
          </a:p>
        </p:txBody>
      </p:sp>
      <p:sp>
        <p:nvSpPr>
          <p:cNvPr id="3" name="Title 1">
            <a:extLst>
              <a:ext uri="{FF2B5EF4-FFF2-40B4-BE49-F238E27FC236}">
                <a16:creationId xmlns:a16="http://schemas.microsoft.com/office/drawing/2014/main" id="{1C79E1C6-7067-F6A0-0986-E57CE19EB43C}"/>
              </a:ext>
            </a:extLst>
          </p:cNvPr>
          <p:cNvSpPr txBox="1">
            <a:spLocks/>
          </p:cNvSpPr>
          <p:nvPr userDrawn="1"/>
        </p:nvSpPr>
        <p:spPr>
          <a:xfrm>
            <a:off x="523818" y="1752877"/>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tx1"/>
                </a:solidFill>
              </a:rPr>
              <a:t>Disclaimer</a:t>
            </a:r>
          </a:p>
        </p:txBody>
      </p:sp>
      <p:sp>
        <p:nvSpPr>
          <p:cNvPr id="5" name="Title 1">
            <a:extLst>
              <a:ext uri="{FF2B5EF4-FFF2-40B4-BE49-F238E27FC236}">
                <a16:creationId xmlns:a16="http://schemas.microsoft.com/office/drawing/2014/main" id="{1F102544-B736-4D4E-2831-2ADFE0546060}"/>
              </a:ext>
            </a:extLst>
          </p:cNvPr>
          <p:cNvSpPr txBox="1">
            <a:spLocks/>
          </p:cNvSpPr>
          <p:nvPr userDrawn="1"/>
        </p:nvSpPr>
        <p:spPr>
          <a:xfrm>
            <a:off x="523818" y="2213976"/>
            <a:ext cx="6155695" cy="870078"/>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1"/>
                </a:solidFill>
                <a:latin typeface="+mn-lt"/>
              </a:rPr>
              <a:t>The information and/or opinions expressed in this presentation are those of the authors and do not necessarily represent official policy or permission of Emerson or Emerson Exchange.</a:t>
            </a:r>
          </a:p>
        </p:txBody>
      </p:sp>
      <p:sp>
        <p:nvSpPr>
          <p:cNvPr id="6" name="Title 1">
            <a:extLst>
              <a:ext uri="{FF2B5EF4-FFF2-40B4-BE49-F238E27FC236}">
                <a16:creationId xmlns:a16="http://schemas.microsoft.com/office/drawing/2014/main" id="{4B1DFCBD-1597-53A3-43B1-1D928EC55909}"/>
              </a:ext>
            </a:extLst>
          </p:cNvPr>
          <p:cNvSpPr txBox="1">
            <a:spLocks/>
          </p:cNvSpPr>
          <p:nvPr userDrawn="1"/>
        </p:nvSpPr>
        <p:spPr>
          <a:xfrm>
            <a:off x="523818" y="3792837"/>
            <a:ext cx="6155695" cy="1527433"/>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1"/>
                </a:solidFill>
                <a:latin typeface="+mn-lt"/>
              </a:rPr>
              <a:t>Photography and audio/video recording is not permitted in any session, or in the exhibition areas, without press credentials or written permission from Emerson or Emerson Exchange.</a:t>
            </a:r>
          </a:p>
          <a:p>
            <a:pPr lvl="0"/>
            <a:endParaRPr lang="en-US" sz="1500" dirty="0">
              <a:solidFill>
                <a:schemeClr val="tx1"/>
              </a:solidFill>
              <a:latin typeface="+mn-lt"/>
            </a:endParaRPr>
          </a:p>
          <a:p>
            <a:pPr lvl="0"/>
            <a:r>
              <a:rPr lang="en-US" sz="1500" dirty="0">
                <a:solidFill>
                  <a:schemeClr val="tx1"/>
                </a:solidFill>
                <a:latin typeface="+mn-lt"/>
              </a:rPr>
              <a:t>Inquiries should be directed to:</a:t>
            </a:r>
            <a:br>
              <a:rPr lang="en-US" sz="1500" dirty="0">
                <a:solidFill>
                  <a:schemeClr val="tx1"/>
                </a:solidFill>
                <a:latin typeface="+mn-lt"/>
              </a:rPr>
            </a:br>
            <a:r>
              <a:rPr lang="en-US" sz="1500" b="1" dirty="0" err="1">
                <a:solidFill>
                  <a:schemeClr val="tx1"/>
                </a:solidFill>
                <a:latin typeface="+mn-lt"/>
              </a:rPr>
              <a:t>EmersonExchange@Emerson.com</a:t>
            </a:r>
            <a:endParaRPr lang="en-US" sz="1500" b="1" dirty="0">
              <a:solidFill>
                <a:schemeClr val="tx1"/>
              </a:solidFill>
              <a:latin typeface="+mn-lt"/>
            </a:endParaRPr>
          </a:p>
        </p:txBody>
      </p:sp>
      <p:pic>
        <p:nvPicPr>
          <p:cNvPr id="2" name="Picture 1" descr="A logo on a black background&#10;&#10;Description automatically generated">
            <a:extLst>
              <a:ext uri="{FF2B5EF4-FFF2-40B4-BE49-F238E27FC236}">
                <a16:creationId xmlns:a16="http://schemas.microsoft.com/office/drawing/2014/main" id="{FE6054FF-DEAF-CD7A-1F35-C5397AFA680B}"/>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4" y="5817"/>
            <a:ext cx="2306357" cy="1182477"/>
          </a:xfrm>
          <a:prstGeom prst="rect">
            <a:avLst/>
          </a:prstGeom>
        </p:spPr>
      </p:pic>
    </p:spTree>
    <p:extLst>
      <p:ext uri="{BB962C8B-B14F-4D97-AF65-F5344CB8AC3E}">
        <p14:creationId xmlns:p14="http://schemas.microsoft.com/office/powerpoint/2010/main" val="362772524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Disclaimers / Reminders: Dark">
    <p:spTree>
      <p:nvGrpSpPr>
        <p:cNvPr id="1" name=""/>
        <p:cNvGrpSpPr/>
        <p:nvPr/>
      </p:nvGrpSpPr>
      <p:grpSpPr>
        <a:xfrm>
          <a:off x="0" y="0"/>
          <a:ext cx="0" cy="0"/>
          <a:chOff x="0" y="0"/>
          <a:chExt cx="0" cy="0"/>
        </a:xfrm>
      </p:grpSpPr>
      <p:pic>
        <p:nvPicPr>
          <p:cNvPr id="2" name="Picture 1" descr="A blue background with circles&#10;&#10;Description automatically generated">
            <a:extLst>
              <a:ext uri="{FF2B5EF4-FFF2-40B4-BE49-F238E27FC236}">
                <a16:creationId xmlns:a16="http://schemas.microsoft.com/office/drawing/2014/main" id="{0AD2B740-1C06-6998-0087-10C38A9BD774}"/>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Title 1">
            <a:extLst>
              <a:ext uri="{FF2B5EF4-FFF2-40B4-BE49-F238E27FC236}">
                <a16:creationId xmlns:a16="http://schemas.microsoft.com/office/drawing/2014/main" id="{E737D1E5-57FB-A6E1-7536-7F2EDEEF3D44}"/>
              </a:ext>
            </a:extLst>
          </p:cNvPr>
          <p:cNvSpPr txBox="1">
            <a:spLocks/>
          </p:cNvSpPr>
          <p:nvPr userDrawn="1"/>
        </p:nvSpPr>
        <p:spPr>
          <a:xfrm>
            <a:off x="523818" y="3338604"/>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bg2"/>
                </a:solidFill>
              </a:rPr>
              <a:t>Important Reminders</a:t>
            </a:r>
          </a:p>
        </p:txBody>
      </p:sp>
      <p:sp>
        <p:nvSpPr>
          <p:cNvPr id="3" name="Title 1">
            <a:extLst>
              <a:ext uri="{FF2B5EF4-FFF2-40B4-BE49-F238E27FC236}">
                <a16:creationId xmlns:a16="http://schemas.microsoft.com/office/drawing/2014/main" id="{1C79E1C6-7067-F6A0-0986-E57CE19EB43C}"/>
              </a:ext>
            </a:extLst>
          </p:cNvPr>
          <p:cNvSpPr txBox="1">
            <a:spLocks/>
          </p:cNvSpPr>
          <p:nvPr userDrawn="1"/>
        </p:nvSpPr>
        <p:spPr>
          <a:xfrm>
            <a:off x="523818" y="1752877"/>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bg2"/>
                </a:solidFill>
              </a:rPr>
              <a:t>Disclaimer</a:t>
            </a:r>
          </a:p>
        </p:txBody>
      </p:sp>
      <p:sp>
        <p:nvSpPr>
          <p:cNvPr id="4" name="Title 1">
            <a:extLst>
              <a:ext uri="{FF2B5EF4-FFF2-40B4-BE49-F238E27FC236}">
                <a16:creationId xmlns:a16="http://schemas.microsoft.com/office/drawing/2014/main" id="{08FADD62-CB5F-4F73-2C12-E26579DAF63A}"/>
              </a:ext>
            </a:extLst>
          </p:cNvPr>
          <p:cNvSpPr txBox="1">
            <a:spLocks/>
          </p:cNvSpPr>
          <p:nvPr userDrawn="1"/>
        </p:nvSpPr>
        <p:spPr>
          <a:xfrm>
            <a:off x="523818" y="2213976"/>
            <a:ext cx="6155695" cy="870078"/>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1"/>
                </a:solidFill>
                <a:latin typeface="+mn-lt"/>
              </a:rPr>
              <a:t>The information and/or opinions expressed in this presentation are those of the authors and do not necessarily represent official policy or permission of Emerson or Emerson Exchange.</a:t>
            </a:r>
          </a:p>
        </p:txBody>
      </p:sp>
      <p:sp>
        <p:nvSpPr>
          <p:cNvPr id="7" name="Title 1">
            <a:extLst>
              <a:ext uri="{FF2B5EF4-FFF2-40B4-BE49-F238E27FC236}">
                <a16:creationId xmlns:a16="http://schemas.microsoft.com/office/drawing/2014/main" id="{BB989C74-C722-14D4-7DB2-4984E9E0A1EC}"/>
              </a:ext>
            </a:extLst>
          </p:cNvPr>
          <p:cNvSpPr txBox="1">
            <a:spLocks/>
          </p:cNvSpPr>
          <p:nvPr userDrawn="1"/>
        </p:nvSpPr>
        <p:spPr>
          <a:xfrm>
            <a:off x="523818" y="3792837"/>
            <a:ext cx="6155695" cy="1527433"/>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1"/>
                </a:solidFill>
                <a:latin typeface="+mn-lt"/>
              </a:rPr>
              <a:t>Photography and audio/video recording is not permitted in any session, or in the exhibition areas, without press credentials or written permission from Emerson or Emerson Exchange.</a:t>
            </a:r>
          </a:p>
          <a:p>
            <a:pPr lvl="0"/>
            <a:endParaRPr lang="en-US" sz="1500" dirty="0">
              <a:solidFill>
                <a:schemeClr val="tx1"/>
              </a:solidFill>
              <a:latin typeface="+mn-lt"/>
            </a:endParaRPr>
          </a:p>
          <a:p>
            <a:pPr lvl="0"/>
            <a:r>
              <a:rPr lang="en-US" sz="1500" dirty="0">
                <a:solidFill>
                  <a:schemeClr val="tx1"/>
                </a:solidFill>
                <a:latin typeface="+mn-lt"/>
              </a:rPr>
              <a:t>Inquiries should be directed to:</a:t>
            </a:r>
            <a:br>
              <a:rPr lang="en-US" sz="1500" dirty="0">
                <a:solidFill>
                  <a:schemeClr val="tx1"/>
                </a:solidFill>
                <a:latin typeface="+mn-lt"/>
              </a:rPr>
            </a:br>
            <a:r>
              <a:rPr lang="en-US" sz="1500" b="1" dirty="0" err="1">
                <a:solidFill>
                  <a:schemeClr val="tx1"/>
                </a:solidFill>
                <a:latin typeface="+mn-lt"/>
              </a:rPr>
              <a:t>EmersonExchange@Emerson.com</a:t>
            </a:r>
            <a:endParaRPr lang="en-US" sz="1500" b="1" dirty="0">
              <a:solidFill>
                <a:schemeClr val="tx1"/>
              </a:solidFill>
              <a:latin typeface="+mn-lt"/>
            </a:endParaRPr>
          </a:p>
        </p:txBody>
      </p:sp>
      <p:pic>
        <p:nvPicPr>
          <p:cNvPr id="5" name="Picture 4" descr="A logo on a black background&#10;&#10;Description automatically generated">
            <a:extLst>
              <a:ext uri="{FF2B5EF4-FFF2-40B4-BE49-F238E27FC236}">
                <a16:creationId xmlns:a16="http://schemas.microsoft.com/office/drawing/2014/main" id="{0379B1D1-BD92-22F1-B18D-F9A9FAE3E941}"/>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4" y="5817"/>
            <a:ext cx="2306357" cy="1182477"/>
          </a:xfrm>
          <a:prstGeom prst="rect">
            <a:avLst/>
          </a:prstGeom>
        </p:spPr>
      </p:pic>
    </p:spTree>
    <p:extLst>
      <p:ext uri="{BB962C8B-B14F-4D97-AF65-F5344CB8AC3E}">
        <p14:creationId xmlns:p14="http://schemas.microsoft.com/office/powerpoint/2010/main" val="80224473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Disclaimers / Reminders: Light">
    <p:spTree>
      <p:nvGrpSpPr>
        <p:cNvPr id="1" name=""/>
        <p:cNvGrpSpPr/>
        <p:nvPr/>
      </p:nvGrpSpPr>
      <p:grpSpPr>
        <a:xfrm>
          <a:off x="0" y="0"/>
          <a:ext cx="0" cy="0"/>
          <a:chOff x="0" y="0"/>
          <a:chExt cx="0" cy="0"/>
        </a:xfrm>
      </p:grpSpPr>
      <p:pic>
        <p:nvPicPr>
          <p:cNvPr id="4" name="Picture 3" descr="A white background with circles&#10;&#10;Description automatically generated">
            <a:extLst>
              <a:ext uri="{FF2B5EF4-FFF2-40B4-BE49-F238E27FC236}">
                <a16:creationId xmlns:a16="http://schemas.microsoft.com/office/drawing/2014/main" id="{1199685F-068A-FA50-C0FC-9A73F6DBB83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Title 1">
            <a:extLst>
              <a:ext uri="{FF2B5EF4-FFF2-40B4-BE49-F238E27FC236}">
                <a16:creationId xmlns:a16="http://schemas.microsoft.com/office/drawing/2014/main" id="{E737D1E5-57FB-A6E1-7536-7F2EDEEF3D44}"/>
              </a:ext>
            </a:extLst>
          </p:cNvPr>
          <p:cNvSpPr txBox="1">
            <a:spLocks/>
          </p:cNvSpPr>
          <p:nvPr userDrawn="1"/>
        </p:nvSpPr>
        <p:spPr>
          <a:xfrm>
            <a:off x="523818" y="3338604"/>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accent2"/>
                </a:solidFill>
              </a:rPr>
              <a:t>Important Reminders</a:t>
            </a:r>
          </a:p>
        </p:txBody>
      </p:sp>
      <p:sp>
        <p:nvSpPr>
          <p:cNvPr id="3" name="Title 1">
            <a:extLst>
              <a:ext uri="{FF2B5EF4-FFF2-40B4-BE49-F238E27FC236}">
                <a16:creationId xmlns:a16="http://schemas.microsoft.com/office/drawing/2014/main" id="{1C79E1C6-7067-F6A0-0986-E57CE19EB43C}"/>
              </a:ext>
            </a:extLst>
          </p:cNvPr>
          <p:cNvSpPr txBox="1">
            <a:spLocks/>
          </p:cNvSpPr>
          <p:nvPr userDrawn="1"/>
        </p:nvSpPr>
        <p:spPr>
          <a:xfrm>
            <a:off x="523818" y="1752877"/>
            <a:ext cx="6155695"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accent2"/>
                </a:solidFill>
              </a:rPr>
              <a:t>Disclaimer</a:t>
            </a:r>
          </a:p>
        </p:txBody>
      </p:sp>
      <p:sp>
        <p:nvSpPr>
          <p:cNvPr id="2" name="Title 1">
            <a:extLst>
              <a:ext uri="{FF2B5EF4-FFF2-40B4-BE49-F238E27FC236}">
                <a16:creationId xmlns:a16="http://schemas.microsoft.com/office/drawing/2014/main" id="{7DB20802-D559-9BA7-6068-1FE52507056D}"/>
              </a:ext>
            </a:extLst>
          </p:cNvPr>
          <p:cNvSpPr txBox="1">
            <a:spLocks/>
          </p:cNvSpPr>
          <p:nvPr userDrawn="1"/>
        </p:nvSpPr>
        <p:spPr>
          <a:xfrm>
            <a:off x="523818" y="2213976"/>
            <a:ext cx="6155695" cy="870078"/>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2"/>
                </a:solidFill>
                <a:latin typeface="+mn-lt"/>
              </a:rPr>
              <a:t>The information and/or opinions expressed in this presentation are those of the authors and do not necessarily represent official policy or permission of Emerson or Emerson Exchange.</a:t>
            </a:r>
          </a:p>
        </p:txBody>
      </p:sp>
      <p:sp>
        <p:nvSpPr>
          <p:cNvPr id="7" name="Title 1">
            <a:extLst>
              <a:ext uri="{FF2B5EF4-FFF2-40B4-BE49-F238E27FC236}">
                <a16:creationId xmlns:a16="http://schemas.microsoft.com/office/drawing/2014/main" id="{5424EE76-E078-2415-A2D5-0EC3D4CCECA9}"/>
              </a:ext>
            </a:extLst>
          </p:cNvPr>
          <p:cNvSpPr txBox="1">
            <a:spLocks/>
          </p:cNvSpPr>
          <p:nvPr userDrawn="1"/>
        </p:nvSpPr>
        <p:spPr>
          <a:xfrm>
            <a:off x="523818" y="3792837"/>
            <a:ext cx="6155695" cy="1527433"/>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2"/>
                </a:solidFill>
                <a:latin typeface="+mn-lt"/>
              </a:rPr>
              <a:t>Photography and audio/video recording is not permitted in any session, or in the exhibition areas, without press credentials or written permission from Emerson or Emerson Exchange.</a:t>
            </a:r>
          </a:p>
          <a:p>
            <a:pPr lvl="0"/>
            <a:endParaRPr lang="en-US" sz="1500" dirty="0">
              <a:solidFill>
                <a:schemeClr val="tx2"/>
              </a:solidFill>
              <a:latin typeface="+mn-lt"/>
            </a:endParaRPr>
          </a:p>
          <a:p>
            <a:pPr lvl="0"/>
            <a:r>
              <a:rPr lang="en-US" sz="1500" dirty="0">
                <a:solidFill>
                  <a:schemeClr val="tx2"/>
                </a:solidFill>
                <a:latin typeface="+mn-lt"/>
              </a:rPr>
              <a:t>Inquiries should be directed to:</a:t>
            </a:r>
            <a:br>
              <a:rPr lang="en-US" sz="1500" dirty="0">
                <a:solidFill>
                  <a:schemeClr val="tx2"/>
                </a:solidFill>
                <a:latin typeface="+mn-lt"/>
              </a:rPr>
            </a:br>
            <a:r>
              <a:rPr lang="en-US" sz="1500" b="1" dirty="0" err="1">
                <a:solidFill>
                  <a:schemeClr val="tx2"/>
                </a:solidFill>
                <a:latin typeface="+mn-lt"/>
              </a:rPr>
              <a:t>EmersonExchange@Emerson.com</a:t>
            </a:r>
            <a:endParaRPr lang="en-US" sz="1500" b="1" dirty="0">
              <a:solidFill>
                <a:schemeClr val="tx2"/>
              </a:solidFill>
              <a:latin typeface="+mn-lt"/>
            </a:endParaRPr>
          </a:p>
        </p:txBody>
      </p:sp>
      <p:pic>
        <p:nvPicPr>
          <p:cNvPr id="5" name="Picture 4" descr="A logo on a black background&#10;&#10;Description automatically generated">
            <a:extLst>
              <a:ext uri="{FF2B5EF4-FFF2-40B4-BE49-F238E27FC236}">
                <a16:creationId xmlns:a16="http://schemas.microsoft.com/office/drawing/2014/main" id="{37F809A6-F5A8-BEF3-2BE9-DBB07BF3C40C}"/>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3" y="5817"/>
            <a:ext cx="2306357" cy="1182477"/>
          </a:xfrm>
          <a:prstGeom prst="rect">
            <a:avLst/>
          </a:prstGeom>
        </p:spPr>
      </p:pic>
    </p:spTree>
    <p:extLst>
      <p:ext uri="{BB962C8B-B14F-4D97-AF65-F5344CB8AC3E}">
        <p14:creationId xmlns:p14="http://schemas.microsoft.com/office/powerpoint/2010/main" val="229403989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Speakers (x3): Warm">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F7CB52D-1056-EEC5-0C6E-D257D033CA65}"/>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31" name="Picture 30" descr="A black background with orange circles&#10;&#10;Description automatically generated">
            <a:extLst>
              <a:ext uri="{FF2B5EF4-FFF2-40B4-BE49-F238E27FC236}">
                <a16:creationId xmlns:a16="http://schemas.microsoft.com/office/drawing/2014/main" id="{F345C10A-C26D-BF35-6F08-6B5B70B6BCC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51" y="2287941"/>
            <a:ext cx="8124549" cy="4570059"/>
          </a:xfrm>
          <a:prstGeom prst="rect">
            <a:avLst/>
          </a:prstGeom>
        </p:spPr>
      </p:pic>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2" name="Picture Placeholder 6">
            <a:extLst>
              <a:ext uri="{FF2B5EF4-FFF2-40B4-BE49-F238E27FC236}">
                <a16:creationId xmlns:a16="http://schemas.microsoft.com/office/drawing/2014/main" id="{7066835C-939B-CB39-563D-B391B4B10A85}"/>
              </a:ext>
            </a:extLst>
          </p:cNvPr>
          <p:cNvSpPr>
            <a:spLocks noGrp="1"/>
          </p:cNvSpPr>
          <p:nvPr>
            <p:ph type="pic" sz="quarter" idx="12" hasCustomPrompt="1"/>
          </p:nvPr>
        </p:nvSpPr>
        <p:spPr>
          <a:xfrm>
            <a:off x="879762" y="4359011"/>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0" name="Rectangle 19">
            <a:extLst>
              <a:ext uri="{FF2B5EF4-FFF2-40B4-BE49-F238E27FC236}">
                <a16:creationId xmlns:a16="http://schemas.microsoft.com/office/drawing/2014/main" id="{92264E0E-111B-0B16-FA07-7E7662F5BD2A}"/>
              </a:ext>
            </a:extLst>
          </p:cNvPr>
          <p:cNvSpPr/>
          <p:nvPr userDrawn="1"/>
        </p:nvSpPr>
        <p:spPr bwMode="auto">
          <a:xfrm>
            <a:off x="659098" y="4359009"/>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26" name="Text Placeholder 14">
            <a:extLst>
              <a:ext uri="{FF2B5EF4-FFF2-40B4-BE49-F238E27FC236}">
                <a16:creationId xmlns:a16="http://schemas.microsoft.com/office/drawing/2014/main" id="{CF9F0ADB-ECE4-5DAE-17B4-7CB7C9DE5B9A}"/>
              </a:ext>
            </a:extLst>
          </p:cNvPr>
          <p:cNvSpPr>
            <a:spLocks noGrp="1"/>
          </p:cNvSpPr>
          <p:nvPr>
            <p:ph type="body" sz="quarter" idx="21" hasCustomPrompt="1"/>
          </p:nvPr>
        </p:nvSpPr>
        <p:spPr>
          <a:xfrm>
            <a:off x="2212571" y="4570058"/>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7" name="Text Placeholder 14">
            <a:extLst>
              <a:ext uri="{FF2B5EF4-FFF2-40B4-BE49-F238E27FC236}">
                <a16:creationId xmlns:a16="http://schemas.microsoft.com/office/drawing/2014/main" id="{B1B0650D-8DFE-C26F-31CD-D2C4D7C82F0E}"/>
              </a:ext>
            </a:extLst>
          </p:cNvPr>
          <p:cNvSpPr>
            <a:spLocks noGrp="1"/>
          </p:cNvSpPr>
          <p:nvPr>
            <p:ph type="body" sz="quarter" idx="22" hasCustomPrompt="1"/>
          </p:nvPr>
        </p:nvSpPr>
        <p:spPr>
          <a:xfrm>
            <a:off x="2212571" y="4911897"/>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Tree>
    <p:extLst>
      <p:ext uri="{BB962C8B-B14F-4D97-AF65-F5344CB8AC3E}">
        <p14:creationId xmlns:p14="http://schemas.microsoft.com/office/powerpoint/2010/main" val="218108132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Speakers (x2): Warm">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9897D9-1646-FA98-E27E-5013766A8A19}"/>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3" name="Picture 2" descr="A black background with orange circles&#10;&#10;Description automatically generated">
            <a:extLst>
              <a:ext uri="{FF2B5EF4-FFF2-40B4-BE49-F238E27FC236}">
                <a16:creationId xmlns:a16="http://schemas.microsoft.com/office/drawing/2014/main" id="{E47C581B-2D84-8AE0-F691-E2C7FCE72F7C}"/>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51" y="2287941"/>
            <a:ext cx="8124549" cy="4570059"/>
          </a:xfrm>
          <a:prstGeom prst="rect">
            <a:avLst/>
          </a:prstGeom>
        </p:spPr>
      </p:pic>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Tree>
    <p:extLst>
      <p:ext uri="{BB962C8B-B14F-4D97-AF65-F5344CB8AC3E}">
        <p14:creationId xmlns:p14="http://schemas.microsoft.com/office/powerpoint/2010/main" val="35041360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Speakers (Single): Warm">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AEE352-AD5A-D718-5809-88703BA591BC}"/>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3" name="Picture 2" descr="A black background with orange circles&#10;&#10;Description automatically generated">
            <a:extLst>
              <a:ext uri="{FF2B5EF4-FFF2-40B4-BE49-F238E27FC236}">
                <a16:creationId xmlns:a16="http://schemas.microsoft.com/office/drawing/2014/main" id="{9E2ADFEB-A1B1-48D7-6F37-5AE055839FC8}"/>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51" y="2287941"/>
            <a:ext cx="8124549" cy="4570059"/>
          </a:xfrm>
          <a:prstGeom prst="rect">
            <a:avLst/>
          </a:prstGeom>
        </p:spPr>
      </p:pic>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Tree>
    <p:extLst>
      <p:ext uri="{BB962C8B-B14F-4D97-AF65-F5344CB8AC3E}">
        <p14:creationId xmlns:p14="http://schemas.microsoft.com/office/powerpoint/2010/main" val="421860248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Speakers (x3): Cool">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F7CB52D-1056-EEC5-0C6E-D257D033CA65}"/>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2" name="Picture Placeholder 6">
            <a:extLst>
              <a:ext uri="{FF2B5EF4-FFF2-40B4-BE49-F238E27FC236}">
                <a16:creationId xmlns:a16="http://schemas.microsoft.com/office/drawing/2014/main" id="{7066835C-939B-CB39-563D-B391B4B10A85}"/>
              </a:ext>
            </a:extLst>
          </p:cNvPr>
          <p:cNvSpPr>
            <a:spLocks noGrp="1"/>
          </p:cNvSpPr>
          <p:nvPr>
            <p:ph type="pic" sz="quarter" idx="12" hasCustomPrompt="1"/>
          </p:nvPr>
        </p:nvSpPr>
        <p:spPr>
          <a:xfrm>
            <a:off x="879762" y="4359011"/>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0" name="Rectangle 19">
            <a:extLst>
              <a:ext uri="{FF2B5EF4-FFF2-40B4-BE49-F238E27FC236}">
                <a16:creationId xmlns:a16="http://schemas.microsoft.com/office/drawing/2014/main" id="{92264E0E-111B-0B16-FA07-7E7662F5BD2A}"/>
              </a:ext>
            </a:extLst>
          </p:cNvPr>
          <p:cNvSpPr/>
          <p:nvPr userDrawn="1"/>
        </p:nvSpPr>
        <p:spPr bwMode="auto">
          <a:xfrm>
            <a:off x="659098" y="4359009"/>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26" name="Text Placeholder 14">
            <a:extLst>
              <a:ext uri="{FF2B5EF4-FFF2-40B4-BE49-F238E27FC236}">
                <a16:creationId xmlns:a16="http://schemas.microsoft.com/office/drawing/2014/main" id="{CF9F0ADB-ECE4-5DAE-17B4-7CB7C9DE5B9A}"/>
              </a:ext>
            </a:extLst>
          </p:cNvPr>
          <p:cNvSpPr>
            <a:spLocks noGrp="1"/>
          </p:cNvSpPr>
          <p:nvPr>
            <p:ph type="body" sz="quarter" idx="21" hasCustomPrompt="1"/>
          </p:nvPr>
        </p:nvSpPr>
        <p:spPr>
          <a:xfrm>
            <a:off x="2212571" y="4570058"/>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7" name="Text Placeholder 14">
            <a:extLst>
              <a:ext uri="{FF2B5EF4-FFF2-40B4-BE49-F238E27FC236}">
                <a16:creationId xmlns:a16="http://schemas.microsoft.com/office/drawing/2014/main" id="{B1B0650D-8DFE-C26F-31CD-D2C4D7C82F0E}"/>
              </a:ext>
            </a:extLst>
          </p:cNvPr>
          <p:cNvSpPr>
            <a:spLocks noGrp="1"/>
          </p:cNvSpPr>
          <p:nvPr>
            <p:ph type="body" sz="quarter" idx="22" hasCustomPrompt="1"/>
          </p:nvPr>
        </p:nvSpPr>
        <p:spPr>
          <a:xfrm>
            <a:off x="2212571" y="4911897"/>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pic>
        <p:nvPicPr>
          <p:cNvPr id="4" name="Picture 3" descr="A green and black logo&#10;&#10;Description automatically generated">
            <a:extLst>
              <a:ext uri="{FF2B5EF4-FFF2-40B4-BE49-F238E27FC236}">
                <a16:creationId xmlns:a16="http://schemas.microsoft.com/office/drawing/2014/main" id="{234749BF-545E-7E61-CA8D-366B95240C5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Tree>
    <p:extLst>
      <p:ext uri="{BB962C8B-B14F-4D97-AF65-F5344CB8AC3E}">
        <p14:creationId xmlns:p14="http://schemas.microsoft.com/office/powerpoint/2010/main" val="353376212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Speakers (x2): Cool">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F7CB52D-1056-EEC5-0C6E-D257D033CA65}"/>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pic>
        <p:nvPicPr>
          <p:cNvPr id="4" name="Picture 3" descr="A green and black logo&#10;&#10;Description automatically generated">
            <a:extLst>
              <a:ext uri="{FF2B5EF4-FFF2-40B4-BE49-F238E27FC236}">
                <a16:creationId xmlns:a16="http://schemas.microsoft.com/office/drawing/2014/main" id="{234749BF-545E-7E61-CA8D-366B95240C5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Tree>
    <p:extLst>
      <p:ext uri="{BB962C8B-B14F-4D97-AF65-F5344CB8AC3E}">
        <p14:creationId xmlns:p14="http://schemas.microsoft.com/office/powerpoint/2010/main" val="197428263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Speakers (Single): Cool">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F7CB52D-1056-EEC5-0C6E-D257D033CA65}"/>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4" name="Picture 3" descr="A green and black logo&#10;&#10;Description automatically generated">
            <a:extLst>
              <a:ext uri="{FF2B5EF4-FFF2-40B4-BE49-F238E27FC236}">
                <a16:creationId xmlns:a16="http://schemas.microsoft.com/office/drawing/2014/main" id="{234749BF-545E-7E61-CA8D-366B95240C5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Tree>
    <p:extLst>
      <p:ext uri="{BB962C8B-B14F-4D97-AF65-F5344CB8AC3E}">
        <p14:creationId xmlns:p14="http://schemas.microsoft.com/office/powerpoint/2010/main" val="27714159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Speakers (x3): Dar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175F43-C2C4-4BB0-0AE7-98E1875BA003}"/>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3" name="Picture 2" descr="A blue and black background&#10;&#10;Description automatically generated">
            <a:extLst>
              <a:ext uri="{FF2B5EF4-FFF2-40B4-BE49-F238E27FC236}">
                <a16:creationId xmlns:a16="http://schemas.microsoft.com/office/drawing/2014/main" id="{79079074-492F-C92D-DD42-1EEED710303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2" name="Picture Placeholder 6">
            <a:extLst>
              <a:ext uri="{FF2B5EF4-FFF2-40B4-BE49-F238E27FC236}">
                <a16:creationId xmlns:a16="http://schemas.microsoft.com/office/drawing/2014/main" id="{7066835C-939B-CB39-563D-B391B4B10A85}"/>
              </a:ext>
            </a:extLst>
          </p:cNvPr>
          <p:cNvSpPr>
            <a:spLocks noGrp="1"/>
          </p:cNvSpPr>
          <p:nvPr>
            <p:ph type="pic" sz="quarter" idx="12" hasCustomPrompt="1"/>
          </p:nvPr>
        </p:nvSpPr>
        <p:spPr>
          <a:xfrm>
            <a:off x="879762" y="4359011"/>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0" name="Rectangle 19">
            <a:extLst>
              <a:ext uri="{FF2B5EF4-FFF2-40B4-BE49-F238E27FC236}">
                <a16:creationId xmlns:a16="http://schemas.microsoft.com/office/drawing/2014/main" id="{92264E0E-111B-0B16-FA07-7E7662F5BD2A}"/>
              </a:ext>
            </a:extLst>
          </p:cNvPr>
          <p:cNvSpPr/>
          <p:nvPr userDrawn="1"/>
        </p:nvSpPr>
        <p:spPr bwMode="auto">
          <a:xfrm>
            <a:off x="659098" y="4359009"/>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26" name="Text Placeholder 14">
            <a:extLst>
              <a:ext uri="{FF2B5EF4-FFF2-40B4-BE49-F238E27FC236}">
                <a16:creationId xmlns:a16="http://schemas.microsoft.com/office/drawing/2014/main" id="{CF9F0ADB-ECE4-5DAE-17B4-7CB7C9DE5B9A}"/>
              </a:ext>
            </a:extLst>
          </p:cNvPr>
          <p:cNvSpPr>
            <a:spLocks noGrp="1"/>
          </p:cNvSpPr>
          <p:nvPr>
            <p:ph type="body" sz="quarter" idx="21" hasCustomPrompt="1"/>
          </p:nvPr>
        </p:nvSpPr>
        <p:spPr>
          <a:xfrm>
            <a:off x="2212571" y="4570058"/>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7" name="Text Placeholder 14">
            <a:extLst>
              <a:ext uri="{FF2B5EF4-FFF2-40B4-BE49-F238E27FC236}">
                <a16:creationId xmlns:a16="http://schemas.microsoft.com/office/drawing/2014/main" id="{B1B0650D-8DFE-C26F-31CD-D2C4D7C82F0E}"/>
              </a:ext>
            </a:extLst>
          </p:cNvPr>
          <p:cNvSpPr>
            <a:spLocks noGrp="1"/>
          </p:cNvSpPr>
          <p:nvPr>
            <p:ph type="body" sz="quarter" idx="22" hasCustomPrompt="1"/>
          </p:nvPr>
        </p:nvSpPr>
        <p:spPr>
          <a:xfrm>
            <a:off x="2212571" y="4911897"/>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Tree>
    <p:extLst>
      <p:ext uri="{BB962C8B-B14F-4D97-AF65-F5344CB8AC3E}">
        <p14:creationId xmlns:p14="http://schemas.microsoft.com/office/powerpoint/2010/main" val="336211744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Speakers (x2): Dar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3491EA-41A9-7D99-FF5C-6BEE94514E32}"/>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3" name="Picture 2" descr="A blue and black background&#10;&#10;Description automatically generated">
            <a:extLst>
              <a:ext uri="{FF2B5EF4-FFF2-40B4-BE49-F238E27FC236}">
                <a16:creationId xmlns:a16="http://schemas.microsoft.com/office/drawing/2014/main" id="{16218542-4E0D-40D3-B434-CD971F2C840D}"/>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0" name="Picture Placeholder 6">
            <a:extLst>
              <a:ext uri="{FF2B5EF4-FFF2-40B4-BE49-F238E27FC236}">
                <a16:creationId xmlns:a16="http://schemas.microsoft.com/office/drawing/2014/main" id="{22443F25-1BEC-E339-FB6E-05ACA5FA0E5C}"/>
              </a:ext>
            </a:extLst>
          </p:cNvPr>
          <p:cNvSpPr>
            <a:spLocks noGrp="1"/>
          </p:cNvSpPr>
          <p:nvPr>
            <p:ph type="pic" sz="quarter" idx="11" hasCustomPrompt="1"/>
          </p:nvPr>
        </p:nvSpPr>
        <p:spPr>
          <a:xfrm>
            <a:off x="879762" y="2855516"/>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19" name="Rectangle 18">
            <a:extLst>
              <a:ext uri="{FF2B5EF4-FFF2-40B4-BE49-F238E27FC236}">
                <a16:creationId xmlns:a16="http://schemas.microsoft.com/office/drawing/2014/main" id="{B11A70B9-B656-B9B9-E201-ACD6C8B4B6A8}"/>
              </a:ext>
            </a:extLst>
          </p:cNvPr>
          <p:cNvSpPr/>
          <p:nvPr userDrawn="1"/>
        </p:nvSpPr>
        <p:spPr bwMode="auto">
          <a:xfrm>
            <a:off x="659098" y="2855516"/>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1" name="Text Placeholder 14">
            <a:extLst>
              <a:ext uri="{FF2B5EF4-FFF2-40B4-BE49-F238E27FC236}">
                <a16:creationId xmlns:a16="http://schemas.microsoft.com/office/drawing/2014/main" id="{6D81B02B-7F61-E4E6-3FA2-8D6F89381DD8}"/>
              </a:ext>
            </a:extLst>
          </p:cNvPr>
          <p:cNvSpPr>
            <a:spLocks noGrp="1"/>
          </p:cNvSpPr>
          <p:nvPr>
            <p:ph type="body" sz="quarter" idx="19" hasCustomPrompt="1"/>
          </p:nvPr>
        </p:nvSpPr>
        <p:spPr>
          <a:xfrm>
            <a:off x="2212571" y="3066566"/>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23" name="Text Placeholder 14">
            <a:extLst>
              <a:ext uri="{FF2B5EF4-FFF2-40B4-BE49-F238E27FC236}">
                <a16:creationId xmlns:a16="http://schemas.microsoft.com/office/drawing/2014/main" id="{2DCDC2B7-9422-9DAC-A1B1-8C3C5E8D3A2B}"/>
              </a:ext>
            </a:extLst>
          </p:cNvPr>
          <p:cNvSpPr>
            <a:spLocks noGrp="1"/>
          </p:cNvSpPr>
          <p:nvPr>
            <p:ph type="body" sz="quarter" idx="20" hasCustomPrompt="1"/>
          </p:nvPr>
        </p:nvSpPr>
        <p:spPr>
          <a:xfrm>
            <a:off x="2212571" y="3408405"/>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Tree>
    <p:extLst>
      <p:ext uri="{BB962C8B-B14F-4D97-AF65-F5344CB8AC3E}">
        <p14:creationId xmlns:p14="http://schemas.microsoft.com/office/powerpoint/2010/main" val="4227594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Speakers (Single): Dark">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F7CB52D-1056-EEC5-0C6E-D257D033CA65}"/>
              </a:ext>
            </a:extLst>
          </p:cNvPr>
          <p:cNvSpPr/>
          <p:nvPr userDrawn="1"/>
        </p:nvSpPr>
        <p:spPr bwMode="auto">
          <a:xfrm>
            <a:off x="9398000" y="0"/>
            <a:ext cx="2794000"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7" name="Picture Placeholder 6">
            <a:extLst>
              <a:ext uri="{FF2B5EF4-FFF2-40B4-BE49-F238E27FC236}">
                <a16:creationId xmlns:a16="http://schemas.microsoft.com/office/drawing/2014/main" id="{BAC3F660-0E12-09E5-E876-EBD941176AF9}"/>
              </a:ext>
            </a:extLst>
          </p:cNvPr>
          <p:cNvSpPr>
            <a:spLocks noGrp="1"/>
          </p:cNvSpPr>
          <p:nvPr>
            <p:ph type="pic" sz="quarter" idx="10" hasCustomPrompt="1"/>
          </p:nvPr>
        </p:nvSpPr>
        <p:spPr>
          <a:xfrm>
            <a:off x="879762" y="1352022"/>
            <a:ext cx="1146969" cy="1146969"/>
          </a:xfrm>
          <a:solidFill>
            <a:schemeClr val="bg1"/>
          </a:solidFill>
        </p:spPr>
        <p:txBody>
          <a:bodyPr>
            <a:normAutofit/>
          </a:bodyPr>
          <a:lstStyle>
            <a:lvl1pPr marL="0" indent="0">
              <a:buNone/>
              <a:defRPr sz="1333" b="1">
                <a:solidFill>
                  <a:schemeClr val="accent2"/>
                </a:solidFill>
              </a:defRPr>
            </a:lvl1pPr>
          </a:lstStyle>
          <a:p>
            <a:r>
              <a:rPr lang="en-US" dirty="0"/>
              <a:t>(Click to add image)</a:t>
            </a:r>
          </a:p>
        </p:txBody>
      </p:sp>
      <p:sp>
        <p:nvSpPr>
          <p:cNvPr id="14" name="Text Placeholder 14">
            <a:extLst>
              <a:ext uri="{FF2B5EF4-FFF2-40B4-BE49-F238E27FC236}">
                <a16:creationId xmlns:a16="http://schemas.microsoft.com/office/drawing/2014/main" id="{5894A9B1-893D-FF2E-CA0A-1616086F8F1C}"/>
              </a:ext>
            </a:extLst>
          </p:cNvPr>
          <p:cNvSpPr>
            <a:spLocks noGrp="1"/>
          </p:cNvSpPr>
          <p:nvPr>
            <p:ph type="body" sz="quarter" idx="17" hasCustomPrompt="1"/>
          </p:nvPr>
        </p:nvSpPr>
        <p:spPr>
          <a:xfrm>
            <a:off x="2212571" y="1563073"/>
            <a:ext cx="6148834" cy="383028"/>
          </a:xfrm>
          <a:prstGeom prst="rect">
            <a:avLst/>
          </a:prstGeom>
        </p:spPr>
        <p:txBody>
          <a:bodyPr>
            <a:normAutofit/>
          </a:bodyPr>
          <a:lstStyle>
            <a:lvl1pPr marL="0" indent="0">
              <a:buNone/>
              <a:defRPr sz="1667"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NAME</a:t>
            </a:r>
          </a:p>
        </p:txBody>
      </p:sp>
      <p:sp>
        <p:nvSpPr>
          <p:cNvPr id="15" name="Text Placeholder 14">
            <a:extLst>
              <a:ext uri="{FF2B5EF4-FFF2-40B4-BE49-F238E27FC236}">
                <a16:creationId xmlns:a16="http://schemas.microsoft.com/office/drawing/2014/main" id="{3F81C294-C8C9-5969-7D8F-3F05DABF03C1}"/>
              </a:ext>
            </a:extLst>
          </p:cNvPr>
          <p:cNvSpPr>
            <a:spLocks noGrp="1"/>
          </p:cNvSpPr>
          <p:nvPr>
            <p:ph type="body" sz="quarter" idx="18" hasCustomPrompt="1"/>
          </p:nvPr>
        </p:nvSpPr>
        <p:spPr>
          <a:xfrm>
            <a:off x="2212571" y="1904913"/>
            <a:ext cx="6148834" cy="383028"/>
          </a:xfrm>
          <a:prstGeom prst="rect">
            <a:avLst/>
          </a:prstGeom>
        </p:spPr>
        <p:txBody>
          <a:bodyPr>
            <a:normAutofit/>
          </a:bodyPr>
          <a:lstStyle>
            <a:lvl1pPr marL="0" indent="0">
              <a:buNone/>
              <a:defRPr sz="1500" spc="0" baseline="0">
                <a:solidFill>
                  <a:schemeClr val="tx2"/>
                </a:solidFill>
                <a:latin typeface="+mn-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Speaker Title / Speaker Company</a:t>
            </a:r>
          </a:p>
        </p:txBody>
      </p:sp>
      <p:sp>
        <p:nvSpPr>
          <p:cNvPr id="18" name="Rectangle 17">
            <a:extLst>
              <a:ext uri="{FF2B5EF4-FFF2-40B4-BE49-F238E27FC236}">
                <a16:creationId xmlns:a16="http://schemas.microsoft.com/office/drawing/2014/main" id="{861167D3-6729-978A-FDBB-DF2265AB94DC}"/>
              </a:ext>
            </a:extLst>
          </p:cNvPr>
          <p:cNvSpPr/>
          <p:nvPr userDrawn="1"/>
        </p:nvSpPr>
        <p:spPr bwMode="auto">
          <a:xfrm>
            <a:off x="659098" y="1352021"/>
            <a:ext cx="220664" cy="114696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5" name="Picture 4" descr="A blue and black background&#10;&#10;Description automatically generated">
            <a:extLst>
              <a:ext uri="{FF2B5EF4-FFF2-40B4-BE49-F238E27FC236}">
                <a16:creationId xmlns:a16="http://schemas.microsoft.com/office/drawing/2014/main" id="{2692420A-6CF2-5A97-F2C5-394B5E113408}"/>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067449" y="2287940"/>
            <a:ext cx="8124551" cy="4570060"/>
          </a:xfrm>
          <a:prstGeom prst="rect">
            <a:avLst/>
          </a:prstGeom>
        </p:spPr>
      </p:pic>
    </p:spTree>
    <p:extLst>
      <p:ext uri="{BB962C8B-B14F-4D97-AF65-F5344CB8AC3E}">
        <p14:creationId xmlns:p14="http://schemas.microsoft.com/office/powerpoint/2010/main" val="38122559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Company Info: Warm">
    <p:spTree>
      <p:nvGrpSpPr>
        <p:cNvPr id="1" name=""/>
        <p:cNvGrpSpPr/>
        <p:nvPr/>
      </p:nvGrpSpPr>
      <p:grpSpPr>
        <a:xfrm>
          <a:off x="0" y="0"/>
          <a:ext cx="0" cy="0"/>
          <a:chOff x="0" y="0"/>
          <a:chExt cx="0" cy="0"/>
        </a:xfrm>
      </p:grpSpPr>
      <p:pic>
        <p:nvPicPr>
          <p:cNvPr id="4" name="Picture 3" descr="A colorful background with circles&#10;&#10;Description automatically generated">
            <a:extLst>
              <a:ext uri="{FF2B5EF4-FFF2-40B4-BE49-F238E27FC236}">
                <a16:creationId xmlns:a16="http://schemas.microsoft.com/office/drawing/2014/main" id="{7EE26012-C60D-F033-C95D-E29CFFA7811B}"/>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0"/>
            <a:ext cx="12192001" cy="6858000"/>
          </a:xfrm>
          <a:prstGeom prst="rect">
            <a:avLst/>
          </a:prstGeom>
        </p:spPr>
      </p:pic>
      <p:sp>
        <p:nvSpPr>
          <p:cNvPr id="7" name="Rectangle 6">
            <a:extLst>
              <a:ext uri="{FF2B5EF4-FFF2-40B4-BE49-F238E27FC236}">
                <a16:creationId xmlns:a16="http://schemas.microsoft.com/office/drawing/2014/main" id="{310BDB96-AF01-5C3D-8629-90186CD52EE3}"/>
              </a:ext>
            </a:extLst>
          </p:cNvPr>
          <p:cNvSpPr/>
          <p:nvPr userDrawn="1"/>
        </p:nvSpPr>
        <p:spPr bwMode="auto">
          <a:xfrm>
            <a:off x="0" y="0"/>
            <a:ext cx="2794000" cy="6857999"/>
          </a:xfrm>
          <a:prstGeom prst="rect">
            <a:avLst/>
          </a:prstGeom>
          <a:solidFill>
            <a:schemeClr val="tx1"/>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8" name="Picture Placeholder 6">
            <a:extLst>
              <a:ext uri="{FF2B5EF4-FFF2-40B4-BE49-F238E27FC236}">
                <a16:creationId xmlns:a16="http://schemas.microsoft.com/office/drawing/2014/main" id="{ABC682C0-4DB2-D79A-5A2A-ACB89D11D53C}"/>
              </a:ext>
            </a:extLst>
          </p:cNvPr>
          <p:cNvSpPr>
            <a:spLocks noGrp="1"/>
          </p:cNvSpPr>
          <p:nvPr>
            <p:ph type="pic" sz="quarter" idx="10" hasCustomPrompt="1"/>
          </p:nvPr>
        </p:nvSpPr>
        <p:spPr>
          <a:xfrm>
            <a:off x="641068" y="1230925"/>
            <a:ext cx="1511866" cy="1511866"/>
          </a:xfrm>
          <a:noFill/>
        </p:spPr>
        <p:txBody>
          <a:bodyPr>
            <a:normAutofit/>
          </a:bodyPr>
          <a:lstStyle>
            <a:lvl1pPr marL="0" indent="0">
              <a:buNone/>
              <a:defRPr sz="1333" b="1">
                <a:solidFill>
                  <a:schemeClr val="accent2"/>
                </a:solidFill>
              </a:defRPr>
            </a:lvl1pPr>
          </a:lstStyle>
          <a:p>
            <a:r>
              <a:rPr lang="en-US" dirty="0"/>
              <a:t>(Click to add image of company logo)</a:t>
            </a:r>
          </a:p>
        </p:txBody>
      </p:sp>
      <p:sp>
        <p:nvSpPr>
          <p:cNvPr id="12" name="Title 1">
            <a:extLst>
              <a:ext uri="{FF2B5EF4-FFF2-40B4-BE49-F238E27FC236}">
                <a16:creationId xmlns:a16="http://schemas.microsoft.com/office/drawing/2014/main" id="{8CBF1C8A-06B5-E0BD-F77C-745F717A73D1}"/>
              </a:ext>
            </a:extLst>
          </p:cNvPr>
          <p:cNvSpPr>
            <a:spLocks noGrp="1"/>
          </p:cNvSpPr>
          <p:nvPr>
            <p:ph type="title" hasCustomPrompt="1"/>
          </p:nvPr>
        </p:nvSpPr>
        <p:spPr>
          <a:xfrm>
            <a:off x="3435068" y="1727490"/>
            <a:ext cx="6155695" cy="518734"/>
          </a:xfrm>
          <a:prstGeom prst="rect">
            <a:avLst/>
          </a:prstGeom>
        </p:spPr>
        <p:txBody>
          <a:bodyPr anchor="ctr">
            <a:noAutofit/>
          </a:bodyPr>
          <a:lstStyle>
            <a:lvl1pPr algn="l" defTabSz="1219151" rtl="0" eaLnBrk="1" latinLnBrk="0" hangingPunct="1">
              <a:spcBef>
                <a:spcPct val="0"/>
              </a:spcBef>
              <a:buNone/>
              <a:defRPr lang="en-US" sz="2333" kern="1200" cap="none" baseline="0" dirty="0">
                <a:solidFill>
                  <a:schemeClr val="tx1"/>
                </a:solidFill>
                <a:latin typeface="+mj-lt"/>
                <a:ea typeface="+mj-ea"/>
                <a:cs typeface="Arial" panose="020B0604020202020204" pitchFamily="34" charset="0"/>
              </a:defRPr>
            </a:lvl1pPr>
          </a:lstStyle>
          <a:p>
            <a:r>
              <a:rPr lang="en-US" dirty="0"/>
              <a:t>Click to add company name</a:t>
            </a:r>
          </a:p>
        </p:txBody>
      </p:sp>
      <p:sp>
        <p:nvSpPr>
          <p:cNvPr id="14" name="Text Placeholder 3">
            <a:extLst>
              <a:ext uri="{FF2B5EF4-FFF2-40B4-BE49-F238E27FC236}">
                <a16:creationId xmlns:a16="http://schemas.microsoft.com/office/drawing/2014/main" id="{B4FEA2D9-2B99-16CB-44C6-10FA5096E098}"/>
              </a:ext>
            </a:extLst>
          </p:cNvPr>
          <p:cNvSpPr>
            <a:spLocks noGrp="1"/>
          </p:cNvSpPr>
          <p:nvPr>
            <p:ph type="body" sz="quarter" idx="11" hasCustomPrompt="1"/>
          </p:nvPr>
        </p:nvSpPr>
        <p:spPr>
          <a:xfrm>
            <a:off x="3435068" y="2233174"/>
            <a:ext cx="6155695" cy="2147290"/>
          </a:xfrm>
        </p:spPr>
        <p:txBody>
          <a:bodyPr>
            <a:normAutofit/>
          </a:bodyPr>
          <a:lstStyle>
            <a:lvl1pPr marL="0" indent="0">
              <a:buNone/>
              <a:defRPr sz="1500">
                <a:solidFill>
                  <a:schemeClr val="tx1"/>
                </a:solidFill>
              </a:defRPr>
            </a:lvl1pPr>
          </a:lstStyle>
          <a:p>
            <a:pPr lvl="0"/>
            <a:r>
              <a:rPr lang="en-US" dirty="0"/>
              <a:t>Body copy is Arial Regular – 20pt font size (it is strongly recommended to keep body copy 16pt or larger); Body copy fill color is Navy (fourth color in Theme Colors palette)</a:t>
            </a:r>
          </a:p>
        </p:txBody>
      </p:sp>
    </p:spTree>
    <p:extLst>
      <p:ext uri="{BB962C8B-B14F-4D97-AF65-F5344CB8AC3E}">
        <p14:creationId xmlns:p14="http://schemas.microsoft.com/office/powerpoint/2010/main" val="318174034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Company Info: Cool">
    <p:spTree>
      <p:nvGrpSpPr>
        <p:cNvPr id="1" name=""/>
        <p:cNvGrpSpPr/>
        <p:nvPr/>
      </p:nvGrpSpPr>
      <p:grpSpPr>
        <a:xfrm>
          <a:off x="0" y="0"/>
          <a:ext cx="0" cy="0"/>
          <a:chOff x="0" y="0"/>
          <a:chExt cx="0" cy="0"/>
        </a:xfrm>
      </p:grpSpPr>
      <p:pic>
        <p:nvPicPr>
          <p:cNvPr id="3" name="Picture 2" descr="A green and blue background&#10;&#10;Description automatically generated">
            <a:extLst>
              <a:ext uri="{FF2B5EF4-FFF2-40B4-BE49-F238E27FC236}">
                <a16:creationId xmlns:a16="http://schemas.microsoft.com/office/drawing/2014/main" id="{E2C563AF-ACDD-DFE5-2929-27B4AB876AD2}"/>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 y="0"/>
            <a:ext cx="12192001" cy="6858000"/>
          </a:xfrm>
          <a:prstGeom prst="rect">
            <a:avLst/>
          </a:prstGeom>
        </p:spPr>
      </p:pic>
      <p:sp>
        <p:nvSpPr>
          <p:cNvPr id="7" name="Rectangle 6">
            <a:extLst>
              <a:ext uri="{FF2B5EF4-FFF2-40B4-BE49-F238E27FC236}">
                <a16:creationId xmlns:a16="http://schemas.microsoft.com/office/drawing/2014/main" id="{310BDB96-AF01-5C3D-8629-90186CD52EE3}"/>
              </a:ext>
            </a:extLst>
          </p:cNvPr>
          <p:cNvSpPr/>
          <p:nvPr userDrawn="1"/>
        </p:nvSpPr>
        <p:spPr bwMode="auto">
          <a:xfrm>
            <a:off x="0" y="0"/>
            <a:ext cx="2794000" cy="6857999"/>
          </a:xfrm>
          <a:prstGeom prst="rect">
            <a:avLst/>
          </a:prstGeom>
          <a:solidFill>
            <a:schemeClr val="tx1"/>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8" name="Picture Placeholder 6">
            <a:extLst>
              <a:ext uri="{FF2B5EF4-FFF2-40B4-BE49-F238E27FC236}">
                <a16:creationId xmlns:a16="http://schemas.microsoft.com/office/drawing/2014/main" id="{ABC682C0-4DB2-D79A-5A2A-ACB89D11D53C}"/>
              </a:ext>
            </a:extLst>
          </p:cNvPr>
          <p:cNvSpPr>
            <a:spLocks noGrp="1"/>
          </p:cNvSpPr>
          <p:nvPr>
            <p:ph type="pic" sz="quarter" idx="10" hasCustomPrompt="1"/>
          </p:nvPr>
        </p:nvSpPr>
        <p:spPr>
          <a:xfrm>
            <a:off x="641068" y="1230925"/>
            <a:ext cx="1511866" cy="1511866"/>
          </a:xfrm>
          <a:noFill/>
        </p:spPr>
        <p:txBody>
          <a:bodyPr>
            <a:normAutofit/>
          </a:bodyPr>
          <a:lstStyle>
            <a:lvl1pPr marL="0" indent="0">
              <a:buNone/>
              <a:defRPr sz="1333" b="1">
                <a:solidFill>
                  <a:schemeClr val="accent2"/>
                </a:solidFill>
              </a:defRPr>
            </a:lvl1pPr>
          </a:lstStyle>
          <a:p>
            <a:r>
              <a:rPr lang="en-US" dirty="0"/>
              <a:t>(Click to add image of company logo)</a:t>
            </a:r>
          </a:p>
        </p:txBody>
      </p:sp>
      <p:sp>
        <p:nvSpPr>
          <p:cNvPr id="12" name="Title 1">
            <a:extLst>
              <a:ext uri="{FF2B5EF4-FFF2-40B4-BE49-F238E27FC236}">
                <a16:creationId xmlns:a16="http://schemas.microsoft.com/office/drawing/2014/main" id="{8CBF1C8A-06B5-E0BD-F77C-745F717A73D1}"/>
              </a:ext>
            </a:extLst>
          </p:cNvPr>
          <p:cNvSpPr>
            <a:spLocks noGrp="1"/>
          </p:cNvSpPr>
          <p:nvPr>
            <p:ph type="title" hasCustomPrompt="1"/>
          </p:nvPr>
        </p:nvSpPr>
        <p:spPr>
          <a:xfrm>
            <a:off x="3435068" y="1727490"/>
            <a:ext cx="6155695" cy="518734"/>
          </a:xfrm>
          <a:prstGeom prst="rect">
            <a:avLst/>
          </a:prstGeom>
        </p:spPr>
        <p:txBody>
          <a:bodyPr anchor="ctr">
            <a:noAutofit/>
          </a:bodyPr>
          <a:lstStyle>
            <a:lvl1pPr algn="l" defTabSz="1219151" rtl="0" eaLnBrk="1" latinLnBrk="0" hangingPunct="1">
              <a:spcBef>
                <a:spcPct val="0"/>
              </a:spcBef>
              <a:buNone/>
              <a:defRPr lang="en-US" sz="2333" kern="1200" cap="none" baseline="0" dirty="0">
                <a:solidFill>
                  <a:schemeClr val="tx2"/>
                </a:solidFill>
                <a:latin typeface="+mj-lt"/>
                <a:ea typeface="+mj-ea"/>
                <a:cs typeface="Arial" panose="020B0604020202020204" pitchFamily="34" charset="0"/>
              </a:defRPr>
            </a:lvl1pPr>
          </a:lstStyle>
          <a:p>
            <a:r>
              <a:rPr lang="en-US" dirty="0"/>
              <a:t>Click to add company name</a:t>
            </a:r>
          </a:p>
        </p:txBody>
      </p:sp>
      <p:sp>
        <p:nvSpPr>
          <p:cNvPr id="14" name="Text Placeholder 3">
            <a:extLst>
              <a:ext uri="{FF2B5EF4-FFF2-40B4-BE49-F238E27FC236}">
                <a16:creationId xmlns:a16="http://schemas.microsoft.com/office/drawing/2014/main" id="{B4FEA2D9-2B99-16CB-44C6-10FA5096E098}"/>
              </a:ext>
            </a:extLst>
          </p:cNvPr>
          <p:cNvSpPr>
            <a:spLocks noGrp="1"/>
          </p:cNvSpPr>
          <p:nvPr>
            <p:ph type="body" sz="quarter" idx="11" hasCustomPrompt="1"/>
          </p:nvPr>
        </p:nvSpPr>
        <p:spPr>
          <a:xfrm>
            <a:off x="3435068" y="2233174"/>
            <a:ext cx="6155695" cy="2147290"/>
          </a:xfrm>
        </p:spPr>
        <p:txBody>
          <a:bodyPr>
            <a:normAutofit/>
          </a:bodyPr>
          <a:lstStyle>
            <a:lvl1pPr marL="0" indent="0">
              <a:buNone/>
              <a:defRPr sz="1500">
                <a:solidFill>
                  <a:schemeClr val="tx2"/>
                </a:solidFill>
              </a:defRPr>
            </a:lvl1pPr>
          </a:lstStyle>
          <a:p>
            <a:pPr lvl="0"/>
            <a:r>
              <a:rPr lang="en-US" dirty="0"/>
              <a:t>Body copy is Arial Regular – 20pt font size (it is strongly recommended to keep body copy 16pt or larger); Body copy fill color is Navy (fourth color in Theme Colors palette)</a:t>
            </a:r>
          </a:p>
        </p:txBody>
      </p:sp>
    </p:spTree>
    <p:extLst>
      <p:ext uri="{BB962C8B-B14F-4D97-AF65-F5344CB8AC3E}">
        <p14:creationId xmlns:p14="http://schemas.microsoft.com/office/powerpoint/2010/main" val="352500890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1_Company Info: Dark">
    <p:spTree>
      <p:nvGrpSpPr>
        <p:cNvPr id="1" name=""/>
        <p:cNvGrpSpPr/>
        <p:nvPr/>
      </p:nvGrpSpPr>
      <p:grpSpPr>
        <a:xfrm>
          <a:off x="0" y="0"/>
          <a:ext cx="0" cy="0"/>
          <a:chOff x="0" y="0"/>
          <a:chExt cx="0" cy="0"/>
        </a:xfrm>
      </p:grpSpPr>
      <p:pic>
        <p:nvPicPr>
          <p:cNvPr id="2" name="Picture 1" descr="A blue background with circles&#10;&#10;Description automatically generated">
            <a:extLst>
              <a:ext uri="{FF2B5EF4-FFF2-40B4-BE49-F238E27FC236}">
                <a16:creationId xmlns:a16="http://schemas.microsoft.com/office/drawing/2014/main" id="{FBAD3749-A639-17C9-2719-A6183707AF9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t="14810" r="14798"/>
          <a:stretch/>
        </p:blipFill>
        <p:spPr>
          <a:xfrm>
            <a:off x="-1659" y="0"/>
            <a:ext cx="12193659" cy="6858000"/>
          </a:xfrm>
          <a:prstGeom prst="rect">
            <a:avLst/>
          </a:prstGeom>
        </p:spPr>
      </p:pic>
      <p:sp>
        <p:nvSpPr>
          <p:cNvPr id="7" name="Rectangle 6">
            <a:extLst>
              <a:ext uri="{FF2B5EF4-FFF2-40B4-BE49-F238E27FC236}">
                <a16:creationId xmlns:a16="http://schemas.microsoft.com/office/drawing/2014/main" id="{310BDB96-AF01-5C3D-8629-90186CD52EE3}"/>
              </a:ext>
            </a:extLst>
          </p:cNvPr>
          <p:cNvSpPr/>
          <p:nvPr userDrawn="1"/>
        </p:nvSpPr>
        <p:spPr bwMode="auto">
          <a:xfrm>
            <a:off x="0" y="0"/>
            <a:ext cx="2794000" cy="6857999"/>
          </a:xfrm>
          <a:prstGeom prst="rect">
            <a:avLst/>
          </a:prstGeom>
          <a:solidFill>
            <a:schemeClr val="tx1"/>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8" name="Picture Placeholder 6">
            <a:extLst>
              <a:ext uri="{FF2B5EF4-FFF2-40B4-BE49-F238E27FC236}">
                <a16:creationId xmlns:a16="http://schemas.microsoft.com/office/drawing/2014/main" id="{ABC682C0-4DB2-D79A-5A2A-ACB89D11D53C}"/>
              </a:ext>
            </a:extLst>
          </p:cNvPr>
          <p:cNvSpPr>
            <a:spLocks noGrp="1"/>
          </p:cNvSpPr>
          <p:nvPr>
            <p:ph type="pic" sz="quarter" idx="10" hasCustomPrompt="1"/>
          </p:nvPr>
        </p:nvSpPr>
        <p:spPr>
          <a:xfrm>
            <a:off x="641068" y="1230925"/>
            <a:ext cx="1511866" cy="1511866"/>
          </a:xfrm>
          <a:noFill/>
        </p:spPr>
        <p:txBody>
          <a:bodyPr>
            <a:normAutofit/>
          </a:bodyPr>
          <a:lstStyle>
            <a:lvl1pPr marL="0" indent="0">
              <a:buNone/>
              <a:defRPr sz="1333" b="1">
                <a:solidFill>
                  <a:schemeClr val="accent2"/>
                </a:solidFill>
              </a:defRPr>
            </a:lvl1pPr>
          </a:lstStyle>
          <a:p>
            <a:r>
              <a:rPr lang="en-US" dirty="0"/>
              <a:t>(Click to add image of company logo)</a:t>
            </a:r>
          </a:p>
        </p:txBody>
      </p:sp>
      <p:sp>
        <p:nvSpPr>
          <p:cNvPr id="12" name="Title 1">
            <a:extLst>
              <a:ext uri="{FF2B5EF4-FFF2-40B4-BE49-F238E27FC236}">
                <a16:creationId xmlns:a16="http://schemas.microsoft.com/office/drawing/2014/main" id="{8CBF1C8A-06B5-E0BD-F77C-745F717A73D1}"/>
              </a:ext>
            </a:extLst>
          </p:cNvPr>
          <p:cNvSpPr>
            <a:spLocks noGrp="1"/>
          </p:cNvSpPr>
          <p:nvPr>
            <p:ph type="title" hasCustomPrompt="1"/>
          </p:nvPr>
        </p:nvSpPr>
        <p:spPr>
          <a:xfrm>
            <a:off x="3435068" y="1727490"/>
            <a:ext cx="6155695" cy="518734"/>
          </a:xfrm>
          <a:prstGeom prst="rect">
            <a:avLst/>
          </a:prstGeom>
        </p:spPr>
        <p:txBody>
          <a:bodyPr anchor="ctr">
            <a:noAutofit/>
          </a:bodyPr>
          <a:lstStyle>
            <a:lvl1pPr algn="l" defTabSz="1219151" rtl="0" eaLnBrk="1" latinLnBrk="0" hangingPunct="1">
              <a:spcBef>
                <a:spcPct val="0"/>
              </a:spcBef>
              <a:buNone/>
              <a:defRPr lang="en-US" sz="2333" kern="1200" cap="none" baseline="0" dirty="0">
                <a:solidFill>
                  <a:schemeClr val="tx1"/>
                </a:solidFill>
                <a:latin typeface="+mj-lt"/>
                <a:ea typeface="+mj-ea"/>
                <a:cs typeface="Arial" panose="020B0604020202020204" pitchFamily="34" charset="0"/>
              </a:defRPr>
            </a:lvl1pPr>
          </a:lstStyle>
          <a:p>
            <a:r>
              <a:rPr lang="en-US" dirty="0"/>
              <a:t>Click to add company name</a:t>
            </a:r>
          </a:p>
        </p:txBody>
      </p:sp>
      <p:sp>
        <p:nvSpPr>
          <p:cNvPr id="14" name="Text Placeholder 3">
            <a:extLst>
              <a:ext uri="{FF2B5EF4-FFF2-40B4-BE49-F238E27FC236}">
                <a16:creationId xmlns:a16="http://schemas.microsoft.com/office/drawing/2014/main" id="{B4FEA2D9-2B99-16CB-44C6-10FA5096E098}"/>
              </a:ext>
            </a:extLst>
          </p:cNvPr>
          <p:cNvSpPr>
            <a:spLocks noGrp="1"/>
          </p:cNvSpPr>
          <p:nvPr>
            <p:ph type="body" sz="quarter" idx="11" hasCustomPrompt="1"/>
          </p:nvPr>
        </p:nvSpPr>
        <p:spPr>
          <a:xfrm>
            <a:off x="3435068" y="2233174"/>
            <a:ext cx="6155695" cy="2147290"/>
          </a:xfrm>
        </p:spPr>
        <p:txBody>
          <a:bodyPr>
            <a:normAutofit/>
          </a:bodyPr>
          <a:lstStyle>
            <a:lvl1pPr marL="0" indent="0">
              <a:buNone/>
              <a:defRPr sz="1500">
                <a:solidFill>
                  <a:schemeClr val="tx1"/>
                </a:solidFill>
              </a:defRPr>
            </a:lvl1pPr>
          </a:lstStyle>
          <a:p>
            <a:pPr lvl="0"/>
            <a:r>
              <a:rPr lang="en-US" dirty="0"/>
              <a:t>Body copy is Arial Regular – 20pt font size (it is strongly recommended to keep body copy 16pt or larger); Body copy fill color is Navy (fourth color in Theme Colors palette)</a:t>
            </a:r>
          </a:p>
        </p:txBody>
      </p:sp>
    </p:spTree>
    <p:extLst>
      <p:ext uri="{BB962C8B-B14F-4D97-AF65-F5344CB8AC3E}">
        <p14:creationId xmlns:p14="http://schemas.microsoft.com/office/powerpoint/2010/main" val="393736826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Company Info: Light">
    <p:spTree>
      <p:nvGrpSpPr>
        <p:cNvPr id="1" name=""/>
        <p:cNvGrpSpPr/>
        <p:nvPr/>
      </p:nvGrpSpPr>
      <p:grpSpPr>
        <a:xfrm>
          <a:off x="0" y="0"/>
          <a:ext cx="0" cy="0"/>
          <a:chOff x="0" y="0"/>
          <a:chExt cx="0" cy="0"/>
        </a:xfrm>
      </p:grpSpPr>
      <p:pic>
        <p:nvPicPr>
          <p:cNvPr id="17" name="Picture 16" descr="A white background with circles&#10;&#10;Description automatically generated">
            <a:extLst>
              <a:ext uri="{FF2B5EF4-FFF2-40B4-BE49-F238E27FC236}">
                <a16:creationId xmlns:a16="http://schemas.microsoft.com/office/drawing/2014/main" id="{8A48B010-EC40-0B5B-2FC5-3898BB4E5826}"/>
              </a:ext>
            </a:extLst>
          </p:cNvPr>
          <p:cNvPicPr>
            <a:picLocks noChangeAspect="1"/>
          </p:cNvPicPr>
          <p:nvPr userDrawn="1"/>
        </p:nvPicPr>
        <p:blipFill rotWithShape="1">
          <a:blip r:embed="rId2" cstate="hqprint">
            <a:alphaModFix amt="75000"/>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Rectangle 6">
            <a:extLst>
              <a:ext uri="{FF2B5EF4-FFF2-40B4-BE49-F238E27FC236}">
                <a16:creationId xmlns:a16="http://schemas.microsoft.com/office/drawing/2014/main" id="{310BDB96-AF01-5C3D-8629-90186CD52EE3}"/>
              </a:ext>
            </a:extLst>
          </p:cNvPr>
          <p:cNvSpPr/>
          <p:nvPr userDrawn="1"/>
        </p:nvSpPr>
        <p:spPr bwMode="auto">
          <a:xfrm>
            <a:off x="0" y="0"/>
            <a:ext cx="2794000" cy="6857999"/>
          </a:xfrm>
          <a:prstGeom prst="rect">
            <a:avLst/>
          </a:prstGeom>
          <a:solidFill>
            <a:schemeClr val="tx1"/>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8" name="Picture Placeholder 6">
            <a:extLst>
              <a:ext uri="{FF2B5EF4-FFF2-40B4-BE49-F238E27FC236}">
                <a16:creationId xmlns:a16="http://schemas.microsoft.com/office/drawing/2014/main" id="{ABC682C0-4DB2-D79A-5A2A-ACB89D11D53C}"/>
              </a:ext>
            </a:extLst>
          </p:cNvPr>
          <p:cNvSpPr>
            <a:spLocks noGrp="1"/>
          </p:cNvSpPr>
          <p:nvPr>
            <p:ph type="pic" sz="quarter" idx="10" hasCustomPrompt="1"/>
          </p:nvPr>
        </p:nvSpPr>
        <p:spPr>
          <a:xfrm>
            <a:off x="641068" y="1230925"/>
            <a:ext cx="1511866" cy="1511866"/>
          </a:xfrm>
          <a:noFill/>
        </p:spPr>
        <p:txBody>
          <a:bodyPr>
            <a:normAutofit/>
          </a:bodyPr>
          <a:lstStyle>
            <a:lvl1pPr marL="0" indent="0">
              <a:buNone/>
              <a:defRPr sz="1333" b="1">
                <a:solidFill>
                  <a:schemeClr val="accent2"/>
                </a:solidFill>
              </a:defRPr>
            </a:lvl1pPr>
          </a:lstStyle>
          <a:p>
            <a:r>
              <a:rPr lang="en-US" dirty="0"/>
              <a:t>(Click to add image of company logo)</a:t>
            </a:r>
          </a:p>
        </p:txBody>
      </p:sp>
      <p:sp>
        <p:nvSpPr>
          <p:cNvPr id="12" name="Title 1">
            <a:extLst>
              <a:ext uri="{FF2B5EF4-FFF2-40B4-BE49-F238E27FC236}">
                <a16:creationId xmlns:a16="http://schemas.microsoft.com/office/drawing/2014/main" id="{8CBF1C8A-06B5-E0BD-F77C-745F717A73D1}"/>
              </a:ext>
            </a:extLst>
          </p:cNvPr>
          <p:cNvSpPr>
            <a:spLocks noGrp="1"/>
          </p:cNvSpPr>
          <p:nvPr>
            <p:ph type="title" hasCustomPrompt="1"/>
          </p:nvPr>
        </p:nvSpPr>
        <p:spPr>
          <a:xfrm>
            <a:off x="3435068" y="1727490"/>
            <a:ext cx="6155695" cy="518734"/>
          </a:xfrm>
          <a:prstGeom prst="rect">
            <a:avLst/>
          </a:prstGeom>
        </p:spPr>
        <p:txBody>
          <a:bodyPr anchor="ctr">
            <a:noAutofit/>
          </a:bodyPr>
          <a:lstStyle>
            <a:lvl1pPr algn="l" defTabSz="1219151" rtl="0" eaLnBrk="1" latinLnBrk="0" hangingPunct="1">
              <a:spcBef>
                <a:spcPct val="0"/>
              </a:spcBef>
              <a:buNone/>
              <a:defRPr lang="en-US" sz="2333" kern="1200" cap="none" baseline="0" dirty="0">
                <a:solidFill>
                  <a:schemeClr val="accent2"/>
                </a:solidFill>
                <a:latin typeface="+mj-lt"/>
                <a:ea typeface="+mj-ea"/>
                <a:cs typeface="Arial" panose="020B0604020202020204" pitchFamily="34" charset="0"/>
              </a:defRPr>
            </a:lvl1pPr>
          </a:lstStyle>
          <a:p>
            <a:r>
              <a:rPr lang="en-US" dirty="0"/>
              <a:t>Click to add company name</a:t>
            </a:r>
          </a:p>
        </p:txBody>
      </p:sp>
      <p:sp>
        <p:nvSpPr>
          <p:cNvPr id="14" name="Text Placeholder 3">
            <a:extLst>
              <a:ext uri="{FF2B5EF4-FFF2-40B4-BE49-F238E27FC236}">
                <a16:creationId xmlns:a16="http://schemas.microsoft.com/office/drawing/2014/main" id="{B4FEA2D9-2B99-16CB-44C6-10FA5096E098}"/>
              </a:ext>
            </a:extLst>
          </p:cNvPr>
          <p:cNvSpPr>
            <a:spLocks noGrp="1"/>
          </p:cNvSpPr>
          <p:nvPr>
            <p:ph type="body" sz="quarter" idx="11" hasCustomPrompt="1"/>
          </p:nvPr>
        </p:nvSpPr>
        <p:spPr>
          <a:xfrm>
            <a:off x="3435068" y="2233174"/>
            <a:ext cx="6155695" cy="2147290"/>
          </a:xfrm>
        </p:spPr>
        <p:txBody>
          <a:bodyPr>
            <a:normAutofit/>
          </a:bodyPr>
          <a:lstStyle>
            <a:lvl1pPr marL="0" indent="0">
              <a:buNone/>
              <a:defRPr sz="1500"/>
            </a:lvl1pPr>
          </a:lstStyle>
          <a:p>
            <a:pPr lvl="0"/>
            <a:r>
              <a:rPr lang="en-US" dirty="0"/>
              <a:t>Body copy is Arial Regular – 20pt font size (it is strongly recommended to keep body copy 16pt or larger); Body copy fill color is Navy (fourth color in Theme Colors palette)</a:t>
            </a:r>
          </a:p>
        </p:txBody>
      </p:sp>
    </p:spTree>
    <p:extLst>
      <p:ext uri="{BB962C8B-B14F-4D97-AF65-F5344CB8AC3E}">
        <p14:creationId xmlns:p14="http://schemas.microsoft.com/office/powerpoint/2010/main" val="408401674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1_Content_Agenda: Dark">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32DD698-F033-7E98-4A4B-36DD97B94552}"/>
              </a:ext>
            </a:extLst>
          </p:cNvPr>
          <p:cNvSpPr/>
          <p:nvPr userDrawn="1"/>
        </p:nvSpPr>
        <p:spPr bwMode="auto">
          <a:xfrm>
            <a:off x="0" y="0"/>
            <a:ext cx="12192000" cy="6858000"/>
          </a:xfrm>
          <a:prstGeom prst="rect">
            <a:avLst/>
          </a:prstGeom>
          <a:solidFill>
            <a:schemeClr val="tx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1"/>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9" name="TextBox 8">
            <a:extLst>
              <a:ext uri="{FF2B5EF4-FFF2-40B4-BE49-F238E27FC236}">
                <a16:creationId xmlns:a16="http://schemas.microsoft.com/office/drawing/2014/main" id="{B8BE9E68-C0D2-4807-7E8F-AB2E9757C8D1}"/>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1"/>
                </a:solidFill>
                <a:latin typeface="Arial" panose="020B0604020202020204" pitchFamily="34" charset="0"/>
              </a:rPr>
              <a:t>‹#›</a:t>
            </a:fld>
            <a:endParaRPr lang="en-US" sz="1167" b="1" i="1" dirty="0">
              <a:solidFill>
                <a:schemeClr val="tx1"/>
              </a:solidFill>
              <a:latin typeface="Arial" panose="020B0604020202020204" pitchFamily="34" charset="0"/>
            </a:endParaRPr>
          </a:p>
        </p:txBody>
      </p:sp>
      <p:pic>
        <p:nvPicPr>
          <p:cNvPr id="5" name="Picture 4" descr="A logo on a black background&#10;&#10;Description automatically generated">
            <a:extLst>
              <a:ext uri="{FF2B5EF4-FFF2-40B4-BE49-F238E27FC236}">
                <a16:creationId xmlns:a16="http://schemas.microsoft.com/office/drawing/2014/main" id="{F8EB5CEC-6340-B2DF-3B05-7AF8F8E96418}"/>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273895323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Content_Agenda: Light">
    <p:spTree>
      <p:nvGrpSpPr>
        <p:cNvPr id="1" name=""/>
        <p:cNvGrpSpPr/>
        <p:nvPr/>
      </p:nvGrpSpPr>
      <p:grpSpPr>
        <a:xfrm>
          <a:off x="0" y="0"/>
          <a:ext cx="0" cy="0"/>
          <a:chOff x="0" y="0"/>
          <a:chExt cx="0" cy="0"/>
        </a:xfrm>
      </p:grpSpPr>
      <p:pic>
        <p:nvPicPr>
          <p:cNvPr id="10" name="Picture 9" descr="A black background with white circles&#10;&#10;Description automatically generated">
            <a:extLst>
              <a:ext uri="{FF2B5EF4-FFF2-40B4-BE49-F238E27FC236}">
                <a16:creationId xmlns:a16="http://schemas.microsoft.com/office/drawing/2014/main" id="{6A908432-1ED0-A320-9112-2B26CEF5E072}"/>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9" name="TextBox 8">
            <a:extLst>
              <a:ext uri="{FF2B5EF4-FFF2-40B4-BE49-F238E27FC236}">
                <a16:creationId xmlns:a16="http://schemas.microsoft.com/office/drawing/2014/main" id="{B8BE9E68-C0D2-4807-7E8F-AB2E9757C8D1}"/>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8" name="Picture 7" descr="A logo on a black background&#10;&#10;Description automatically generated">
            <a:extLst>
              <a:ext uri="{FF2B5EF4-FFF2-40B4-BE49-F238E27FC236}">
                <a16:creationId xmlns:a16="http://schemas.microsoft.com/office/drawing/2014/main" id="{F05C8434-C68A-283B-4EB0-D670E2D0880F}"/>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67627963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Content_1-Column_BLANK">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1114436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9" name="TextBox 8">
            <a:extLst>
              <a:ext uri="{FF2B5EF4-FFF2-40B4-BE49-F238E27FC236}">
                <a16:creationId xmlns:a16="http://schemas.microsoft.com/office/drawing/2014/main" id="{B8BE9E68-C0D2-4807-7E8F-AB2E9757C8D1}"/>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8" name="Picture 7" descr="A logo on a black background&#10;&#10;Description automatically generated">
            <a:extLst>
              <a:ext uri="{FF2B5EF4-FFF2-40B4-BE49-F238E27FC236}">
                <a16:creationId xmlns:a16="http://schemas.microsoft.com/office/drawing/2014/main" id="{F05C8434-C68A-283B-4EB0-D670E2D0880F}"/>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110514931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Content_1-Column">
    <p:spTree>
      <p:nvGrpSpPr>
        <p:cNvPr id="1" name=""/>
        <p:cNvGrpSpPr/>
        <p:nvPr/>
      </p:nvGrpSpPr>
      <p:grpSpPr>
        <a:xfrm>
          <a:off x="0" y="0"/>
          <a:ext cx="0" cy="0"/>
          <a:chOff x="0" y="0"/>
          <a:chExt cx="0" cy="0"/>
        </a:xfrm>
      </p:grpSpPr>
      <p:pic>
        <p:nvPicPr>
          <p:cNvPr id="10" name="Picture 9" descr="A black background with white circles&#10;&#10;Description automatically generated">
            <a:extLst>
              <a:ext uri="{FF2B5EF4-FFF2-40B4-BE49-F238E27FC236}">
                <a16:creationId xmlns:a16="http://schemas.microsoft.com/office/drawing/2014/main" id="{6A908432-1ED0-A320-9112-2B26CEF5E072}"/>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1114436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9" name="TextBox 8">
            <a:extLst>
              <a:ext uri="{FF2B5EF4-FFF2-40B4-BE49-F238E27FC236}">
                <a16:creationId xmlns:a16="http://schemas.microsoft.com/office/drawing/2014/main" id="{B8BE9E68-C0D2-4807-7E8F-AB2E9757C8D1}"/>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8" name="Picture 7" descr="A logo on a black background&#10;&#10;Description automatically generated">
            <a:extLst>
              <a:ext uri="{FF2B5EF4-FFF2-40B4-BE49-F238E27FC236}">
                <a16:creationId xmlns:a16="http://schemas.microsoft.com/office/drawing/2014/main" id="{F05C8434-C68A-283B-4EB0-D670E2D0880F}"/>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423855160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Content_1-Column + Image">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6364236"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6364236"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5" name="Picture Placeholder 4">
            <a:extLst>
              <a:ext uri="{FF2B5EF4-FFF2-40B4-BE49-F238E27FC236}">
                <a16:creationId xmlns:a16="http://schemas.microsoft.com/office/drawing/2014/main" id="{B72497B8-5A12-EE9D-378A-1EFFA4FB38F2}"/>
              </a:ext>
            </a:extLst>
          </p:cNvPr>
          <p:cNvSpPr>
            <a:spLocks noGrp="1"/>
          </p:cNvSpPr>
          <p:nvPr>
            <p:ph type="pic" sz="quarter" idx="11" hasCustomPrompt="1"/>
          </p:nvPr>
        </p:nvSpPr>
        <p:spPr>
          <a:xfrm>
            <a:off x="7567649" y="0"/>
            <a:ext cx="4624351" cy="6858000"/>
          </a:xfrm>
          <a:solidFill>
            <a:schemeClr val="accent4"/>
          </a:solidFill>
        </p:spPr>
        <p:txBody>
          <a:bodyPr anchor="ctr">
            <a:normAutofit/>
          </a:bodyPr>
          <a:lstStyle>
            <a:lvl1pPr marL="0" indent="0" algn="ctr">
              <a:lnSpc>
                <a:spcPct val="100000"/>
              </a:lnSpc>
              <a:buNone/>
              <a:defRPr sz="1333" b="1">
                <a:solidFill>
                  <a:schemeClr val="accent2"/>
                </a:solidFill>
              </a:defRPr>
            </a:lvl1pPr>
          </a:lstStyle>
          <a:p>
            <a:r>
              <a:rPr lang="en-US" dirty="0"/>
              <a:t>(Click to add image)</a:t>
            </a:r>
          </a:p>
        </p:txBody>
      </p:sp>
      <p:sp>
        <p:nvSpPr>
          <p:cNvPr id="3" name="TextBox 2">
            <a:extLst>
              <a:ext uri="{FF2B5EF4-FFF2-40B4-BE49-F238E27FC236}">
                <a16:creationId xmlns:a16="http://schemas.microsoft.com/office/drawing/2014/main" id="{3A60BD0E-F578-5BDA-5EF8-1F759A06FB58}"/>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7" name="Picture 6" descr="A logo on a black background&#10;&#10;Description automatically generated">
            <a:extLst>
              <a:ext uri="{FF2B5EF4-FFF2-40B4-BE49-F238E27FC236}">
                <a16:creationId xmlns:a16="http://schemas.microsoft.com/office/drawing/2014/main" id="{1AB2A2A1-F1F7-5F62-92D0-BFBDEC7C09A8}"/>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401160390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Content_1-Column + Sidebar: Warm">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6364236"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6364236"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3" name="Rectangle 2">
            <a:extLst>
              <a:ext uri="{FF2B5EF4-FFF2-40B4-BE49-F238E27FC236}">
                <a16:creationId xmlns:a16="http://schemas.microsoft.com/office/drawing/2014/main" id="{436578FD-E404-8FB1-9008-94F44B5F2EFD}"/>
              </a:ext>
            </a:extLst>
          </p:cNvPr>
          <p:cNvSpPr/>
          <p:nvPr userDrawn="1"/>
        </p:nvSpPr>
        <p:spPr bwMode="auto">
          <a:xfrm>
            <a:off x="7562802" y="0"/>
            <a:ext cx="4629198" cy="6857999"/>
          </a:xfrm>
          <a:prstGeom prst="rect">
            <a:avLst/>
          </a:prstGeom>
          <a:solidFill>
            <a:schemeClr val="accent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chemeClr val="accent2"/>
              </a:solidFill>
            </a:endParaRPr>
          </a:p>
        </p:txBody>
      </p:sp>
      <p:sp>
        <p:nvSpPr>
          <p:cNvPr id="7" name="TextBox 6">
            <a:extLst>
              <a:ext uri="{FF2B5EF4-FFF2-40B4-BE49-F238E27FC236}">
                <a16:creationId xmlns:a16="http://schemas.microsoft.com/office/drawing/2014/main" id="{7AED143C-26A9-425F-6889-D51BC9765313}"/>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5" name="Picture 4" descr="A logo on a black background&#10;&#10;Description automatically generated">
            <a:extLst>
              <a:ext uri="{FF2B5EF4-FFF2-40B4-BE49-F238E27FC236}">
                <a16:creationId xmlns:a16="http://schemas.microsoft.com/office/drawing/2014/main" id="{4B233641-ED09-08F3-B51B-F2FDE3F6BFF7}"/>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303198711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Content_1-Column + Sidebar: Cool">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6364236"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6364236"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3" name="Rectangle 2">
            <a:extLst>
              <a:ext uri="{FF2B5EF4-FFF2-40B4-BE49-F238E27FC236}">
                <a16:creationId xmlns:a16="http://schemas.microsoft.com/office/drawing/2014/main" id="{436578FD-E404-8FB1-9008-94F44B5F2EFD}"/>
              </a:ext>
            </a:extLst>
          </p:cNvPr>
          <p:cNvSpPr/>
          <p:nvPr userDrawn="1"/>
        </p:nvSpPr>
        <p:spPr bwMode="auto">
          <a:xfrm>
            <a:off x="7562802" y="0"/>
            <a:ext cx="4629198" cy="6857999"/>
          </a:xfrm>
          <a:prstGeom prst="rect">
            <a:avLst/>
          </a:prstGeom>
          <a:solidFill>
            <a:schemeClr val="bg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chemeClr val="bg2"/>
              </a:solidFill>
            </a:endParaRPr>
          </a:p>
        </p:txBody>
      </p:sp>
      <p:sp>
        <p:nvSpPr>
          <p:cNvPr id="5" name="TextBox 4">
            <a:extLst>
              <a:ext uri="{FF2B5EF4-FFF2-40B4-BE49-F238E27FC236}">
                <a16:creationId xmlns:a16="http://schemas.microsoft.com/office/drawing/2014/main" id="{1151D506-8EE5-61AB-D51F-D71E6F5FC56F}"/>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7" name="Picture 6" descr="A logo on a black background&#10;&#10;Description automatically generated">
            <a:extLst>
              <a:ext uri="{FF2B5EF4-FFF2-40B4-BE49-F238E27FC236}">
                <a16:creationId xmlns:a16="http://schemas.microsoft.com/office/drawing/2014/main" id="{B7F68D51-620A-BA92-B2C6-763EF24C4AAE}"/>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263024900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Content_1-Column + Sidebar: Dark">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6364236"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6364236"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3" name="Rectangle 2">
            <a:extLst>
              <a:ext uri="{FF2B5EF4-FFF2-40B4-BE49-F238E27FC236}">
                <a16:creationId xmlns:a16="http://schemas.microsoft.com/office/drawing/2014/main" id="{436578FD-E404-8FB1-9008-94F44B5F2EFD}"/>
              </a:ext>
            </a:extLst>
          </p:cNvPr>
          <p:cNvSpPr/>
          <p:nvPr userDrawn="1"/>
        </p:nvSpPr>
        <p:spPr bwMode="auto">
          <a:xfrm>
            <a:off x="7562802" y="0"/>
            <a:ext cx="4629198" cy="6857999"/>
          </a:xfrm>
          <a:prstGeom prst="rect">
            <a:avLst/>
          </a:prstGeom>
          <a:solidFill>
            <a:schemeClr val="tx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5" name="TextBox 4">
            <a:extLst>
              <a:ext uri="{FF2B5EF4-FFF2-40B4-BE49-F238E27FC236}">
                <a16:creationId xmlns:a16="http://schemas.microsoft.com/office/drawing/2014/main" id="{1BAD6C8F-C6A8-A311-1608-E02456AA11D5}"/>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7" name="Picture 6" descr="A logo on a black background&#10;&#10;Description automatically generated">
            <a:extLst>
              <a:ext uri="{FF2B5EF4-FFF2-40B4-BE49-F238E27FC236}">
                <a16:creationId xmlns:a16="http://schemas.microsoft.com/office/drawing/2014/main" id="{CB55E28F-EF8C-88FF-6336-42BD969202FE}"/>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73949229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Content_1-Column + Sidebar: Light">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6364236"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6364236"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2"/>
          <a:stretch>
            <a:fillRect/>
          </a:stretch>
        </p:blipFill>
        <p:spPr>
          <a:xfrm>
            <a:off x="0" y="645665"/>
            <a:ext cx="162870" cy="846566"/>
          </a:xfrm>
          <a:prstGeom prst="rect">
            <a:avLst/>
          </a:prstGeom>
        </p:spPr>
      </p:pic>
      <p:sp>
        <p:nvSpPr>
          <p:cNvPr id="3" name="Rectangle 2">
            <a:extLst>
              <a:ext uri="{FF2B5EF4-FFF2-40B4-BE49-F238E27FC236}">
                <a16:creationId xmlns:a16="http://schemas.microsoft.com/office/drawing/2014/main" id="{436578FD-E404-8FB1-9008-94F44B5F2EFD}"/>
              </a:ext>
            </a:extLst>
          </p:cNvPr>
          <p:cNvSpPr/>
          <p:nvPr userDrawn="1"/>
        </p:nvSpPr>
        <p:spPr bwMode="auto">
          <a:xfrm>
            <a:off x="7562802" y="0"/>
            <a:ext cx="4629198" cy="6857999"/>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5" name="TextBox 4">
            <a:extLst>
              <a:ext uri="{FF2B5EF4-FFF2-40B4-BE49-F238E27FC236}">
                <a16:creationId xmlns:a16="http://schemas.microsoft.com/office/drawing/2014/main" id="{C6313915-2084-06C8-D3C9-FD9827868BA3}"/>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8" name="Picture 7" descr="A logo on a black background&#10;&#10;Description automatically generated">
            <a:extLst>
              <a:ext uri="{FF2B5EF4-FFF2-40B4-BE49-F238E27FC236}">
                <a16:creationId xmlns:a16="http://schemas.microsoft.com/office/drawing/2014/main" id="{31921534-3666-3A98-880E-25B5403D4093}"/>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106077735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Content_2-Column">
    <p:spTree>
      <p:nvGrpSpPr>
        <p:cNvPr id="1" name=""/>
        <p:cNvGrpSpPr/>
        <p:nvPr/>
      </p:nvGrpSpPr>
      <p:grpSpPr>
        <a:xfrm>
          <a:off x="0" y="0"/>
          <a:ext cx="0" cy="0"/>
          <a:chOff x="0" y="0"/>
          <a:chExt cx="0" cy="0"/>
        </a:xfrm>
      </p:grpSpPr>
      <p:pic>
        <p:nvPicPr>
          <p:cNvPr id="10" name="Picture 9" descr="A black background with white circles&#10;&#10;Description automatically generated">
            <a:extLst>
              <a:ext uri="{FF2B5EF4-FFF2-40B4-BE49-F238E27FC236}">
                <a16:creationId xmlns:a16="http://schemas.microsoft.com/office/drawing/2014/main" id="{6A908432-1ED0-A320-9112-2B26CEF5E072}"/>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8" y="692199"/>
            <a:ext cx="11144365"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9" name="Text Placeholder 8">
            <a:extLst>
              <a:ext uri="{FF2B5EF4-FFF2-40B4-BE49-F238E27FC236}">
                <a16:creationId xmlns:a16="http://schemas.microsoft.com/office/drawing/2014/main" id="{562821A1-88F5-BE59-661A-2A9AC206A7A7}"/>
              </a:ext>
            </a:extLst>
          </p:cNvPr>
          <p:cNvSpPr>
            <a:spLocks noGrp="1"/>
          </p:cNvSpPr>
          <p:nvPr>
            <p:ph type="body" sz="quarter" idx="10" hasCustomPrompt="1"/>
          </p:nvPr>
        </p:nvSpPr>
        <p:spPr>
          <a:xfrm>
            <a:off x="6258871" y="1744928"/>
            <a:ext cx="540931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11" name="Text Placeholder 8">
            <a:extLst>
              <a:ext uri="{FF2B5EF4-FFF2-40B4-BE49-F238E27FC236}">
                <a16:creationId xmlns:a16="http://schemas.microsoft.com/office/drawing/2014/main" id="{84AB8352-EF98-06F4-FBA5-28C199F053D7}"/>
              </a:ext>
            </a:extLst>
          </p:cNvPr>
          <p:cNvSpPr>
            <a:spLocks noGrp="1"/>
          </p:cNvSpPr>
          <p:nvPr>
            <p:ph type="body" sz="quarter" idx="11" hasCustomPrompt="1"/>
          </p:nvPr>
        </p:nvSpPr>
        <p:spPr>
          <a:xfrm>
            <a:off x="528665" y="1744928"/>
            <a:ext cx="540931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3" name="TextBox 2">
            <a:extLst>
              <a:ext uri="{FF2B5EF4-FFF2-40B4-BE49-F238E27FC236}">
                <a16:creationId xmlns:a16="http://schemas.microsoft.com/office/drawing/2014/main" id="{24E46027-2D73-9809-2F37-AEB0A0CF6FEE}"/>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4" name="Picture 3" descr="A logo on a black background&#10;&#10;Description automatically generated">
            <a:extLst>
              <a:ext uri="{FF2B5EF4-FFF2-40B4-BE49-F238E27FC236}">
                <a16:creationId xmlns:a16="http://schemas.microsoft.com/office/drawing/2014/main" id="{999EDC6D-60EA-FCCA-E892-9FBF9ADC4B2C}"/>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245197811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userDrawn="1">
  <p:cSld name="Content_3-Column">
    <p:spTree>
      <p:nvGrpSpPr>
        <p:cNvPr id="1" name=""/>
        <p:cNvGrpSpPr/>
        <p:nvPr/>
      </p:nvGrpSpPr>
      <p:grpSpPr>
        <a:xfrm>
          <a:off x="0" y="0"/>
          <a:ext cx="0" cy="0"/>
          <a:chOff x="0" y="0"/>
          <a:chExt cx="0" cy="0"/>
        </a:xfrm>
      </p:grpSpPr>
      <p:pic>
        <p:nvPicPr>
          <p:cNvPr id="10" name="Picture 9" descr="A black background with white circles&#10;&#10;Description automatically generated">
            <a:extLst>
              <a:ext uri="{FF2B5EF4-FFF2-40B4-BE49-F238E27FC236}">
                <a16:creationId xmlns:a16="http://schemas.microsoft.com/office/drawing/2014/main" id="{6A908432-1ED0-A320-9112-2B26CEF5E072}"/>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8" y="692199"/>
            <a:ext cx="11144364"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15" name="Text Placeholder 14">
            <a:extLst>
              <a:ext uri="{FF2B5EF4-FFF2-40B4-BE49-F238E27FC236}">
                <a16:creationId xmlns:a16="http://schemas.microsoft.com/office/drawing/2014/main" id="{764F5F98-D095-690B-D68F-520990048D5D}"/>
              </a:ext>
            </a:extLst>
          </p:cNvPr>
          <p:cNvSpPr>
            <a:spLocks noGrp="1"/>
          </p:cNvSpPr>
          <p:nvPr>
            <p:ph type="body" sz="quarter" idx="17" hasCustomPrompt="1"/>
          </p:nvPr>
        </p:nvSpPr>
        <p:spPr>
          <a:xfrm>
            <a:off x="523817" y="1745039"/>
            <a:ext cx="3555438"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16" name="Text Placeholder 14">
            <a:extLst>
              <a:ext uri="{FF2B5EF4-FFF2-40B4-BE49-F238E27FC236}">
                <a16:creationId xmlns:a16="http://schemas.microsoft.com/office/drawing/2014/main" id="{DFA39ED1-59D5-27A0-467B-EC96327700DB}"/>
              </a:ext>
            </a:extLst>
          </p:cNvPr>
          <p:cNvSpPr>
            <a:spLocks noGrp="1"/>
          </p:cNvSpPr>
          <p:nvPr>
            <p:ph type="body" sz="quarter" idx="18" hasCustomPrompt="1"/>
          </p:nvPr>
        </p:nvSpPr>
        <p:spPr>
          <a:xfrm>
            <a:off x="4318280" y="1745039"/>
            <a:ext cx="3555438"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17" name="Text Placeholder 14">
            <a:extLst>
              <a:ext uri="{FF2B5EF4-FFF2-40B4-BE49-F238E27FC236}">
                <a16:creationId xmlns:a16="http://schemas.microsoft.com/office/drawing/2014/main" id="{795270CB-F13B-ED86-E2D0-958958BF2DF6}"/>
              </a:ext>
            </a:extLst>
          </p:cNvPr>
          <p:cNvSpPr>
            <a:spLocks noGrp="1"/>
          </p:cNvSpPr>
          <p:nvPr>
            <p:ph type="body" sz="quarter" idx="19" hasCustomPrompt="1"/>
          </p:nvPr>
        </p:nvSpPr>
        <p:spPr>
          <a:xfrm>
            <a:off x="8112744" y="1745039"/>
            <a:ext cx="3555438"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19" name="Text Placeholder 18">
            <a:extLst>
              <a:ext uri="{FF2B5EF4-FFF2-40B4-BE49-F238E27FC236}">
                <a16:creationId xmlns:a16="http://schemas.microsoft.com/office/drawing/2014/main" id="{56E9B538-E293-8D67-D86E-BEAC7EA9F742}"/>
              </a:ext>
            </a:extLst>
          </p:cNvPr>
          <p:cNvSpPr>
            <a:spLocks noGrp="1"/>
          </p:cNvSpPr>
          <p:nvPr>
            <p:ph type="body" sz="quarter" idx="20" hasCustomPrompt="1"/>
          </p:nvPr>
        </p:nvSpPr>
        <p:spPr>
          <a:xfrm>
            <a:off x="523817" y="2344168"/>
            <a:ext cx="3555438"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20" name="Text Placeholder 18">
            <a:extLst>
              <a:ext uri="{FF2B5EF4-FFF2-40B4-BE49-F238E27FC236}">
                <a16:creationId xmlns:a16="http://schemas.microsoft.com/office/drawing/2014/main" id="{60270B28-9BE1-6901-715A-2DB10C7282FB}"/>
              </a:ext>
            </a:extLst>
          </p:cNvPr>
          <p:cNvSpPr>
            <a:spLocks noGrp="1"/>
          </p:cNvSpPr>
          <p:nvPr>
            <p:ph type="body" sz="quarter" idx="21" hasCustomPrompt="1"/>
          </p:nvPr>
        </p:nvSpPr>
        <p:spPr>
          <a:xfrm>
            <a:off x="4318280" y="2344168"/>
            <a:ext cx="3555438"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21" name="Text Placeholder 18">
            <a:extLst>
              <a:ext uri="{FF2B5EF4-FFF2-40B4-BE49-F238E27FC236}">
                <a16:creationId xmlns:a16="http://schemas.microsoft.com/office/drawing/2014/main" id="{D116DBF0-95CA-885C-8F4C-268308F8B653}"/>
              </a:ext>
            </a:extLst>
          </p:cNvPr>
          <p:cNvSpPr>
            <a:spLocks noGrp="1"/>
          </p:cNvSpPr>
          <p:nvPr>
            <p:ph type="body" sz="quarter" idx="22" hasCustomPrompt="1"/>
          </p:nvPr>
        </p:nvSpPr>
        <p:spPr>
          <a:xfrm>
            <a:off x="8112744" y="2344168"/>
            <a:ext cx="3555438"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3" name="TextBox 2">
            <a:extLst>
              <a:ext uri="{FF2B5EF4-FFF2-40B4-BE49-F238E27FC236}">
                <a16:creationId xmlns:a16="http://schemas.microsoft.com/office/drawing/2014/main" id="{4CBE7204-8EFF-FF99-95F1-E8BE21C033B6}"/>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4" name="Picture 3" descr="A logo on a black background&#10;&#10;Description automatically generated">
            <a:extLst>
              <a:ext uri="{FF2B5EF4-FFF2-40B4-BE49-F238E27FC236}">
                <a16:creationId xmlns:a16="http://schemas.microsoft.com/office/drawing/2014/main" id="{FD7FBDAC-F79F-A19C-23BA-1E1BD4CC8524}"/>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427968437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userDrawn="1">
  <p:cSld name="Content_4-Column">
    <p:spTree>
      <p:nvGrpSpPr>
        <p:cNvPr id="1" name=""/>
        <p:cNvGrpSpPr/>
        <p:nvPr/>
      </p:nvGrpSpPr>
      <p:grpSpPr>
        <a:xfrm>
          <a:off x="0" y="0"/>
          <a:ext cx="0" cy="0"/>
          <a:chOff x="0" y="0"/>
          <a:chExt cx="0" cy="0"/>
        </a:xfrm>
      </p:grpSpPr>
      <p:pic>
        <p:nvPicPr>
          <p:cNvPr id="10" name="Picture 9" descr="A black background with white circles&#10;&#10;Description automatically generated">
            <a:extLst>
              <a:ext uri="{FF2B5EF4-FFF2-40B4-BE49-F238E27FC236}">
                <a16:creationId xmlns:a16="http://schemas.microsoft.com/office/drawing/2014/main" id="{6A908432-1ED0-A320-9112-2B26CEF5E072}"/>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8" y="692199"/>
            <a:ext cx="11144364"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15" name="Text Placeholder 14">
            <a:extLst>
              <a:ext uri="{FF2B5EF4-FFF2-40B4-BE49-F238E27FC236}">
                <a16:creationId xmlns:a16="http://schemas.microsoft.com/office/drawing/2014/main" id="{764F5F98-D095-690B-D68F-520990048D5D}"/>
              </a:ext>
            </a:extLst>
          </p:cNvPr>
          <p:cNvSpPr>
            <a:spLocks noGrp="1"/>
          </p:cNvSpPr>
          <p:nvPr>
            <p:ph type="body" sz="quarter" idx="17" hasCustomPrompt="1"/>
          </p:nvPr>
        </p:nvSpPr>
        <p:spPr>
          <a:xfrm>
            <a:off x="523817" y="1745039"/>
            <a:ext cx="2607915"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17" name="Text Placeholder 14">
            <a:extLst>
              <a:ext uri="{FF2B5EF4-FFF2-40B4-BE49-F238E27FC236}">
                <a16:creationId xmlns:a16="http://schemas.microsoft.com/office/drawing/2014/main" id="{795270CB-F13B-ED86-E2D0-958958BF2DF6}"/>
              </a:ext>
            </a:extLst>
          </p:cNvPr>
          <p:cNvSpPr>
            <a:spLocks noGrp="1"/>
          </p:cNvSpPr>
          <p:nvPr>
            <p:ph type="body" sz="quarter" idx="19" hasCustomPrompt="1"/>
          </p:nvPr>
        </p:nvSpPr>
        <p:spPr>
          <a:xfrm>
            <a:off x="9060267" y="1745039"/>
            <a:ext cx="2607915"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19" name="Text Placeholder 18">
            <a:extLst>
              <a:ext uri="{FF2B5EF4-FFF2-40B4-BE49-F238E27FC236}">
                <a16:creationId xmlns:a16="http://schemas.microsoft.com/office/drawing/2014/main" id="{56E9B538-E293-8D67-D86E-BEAC7EA9F742}"/>
              </a:ext>
            </a:extLst>
          </p:cNvPr>
          <p:cNvSpPr>
            <a:spLocks noGrp="1"/>
          </p:cNvSpPr>
          <p:nvPr>
            <p:ph type="body" sz="quarter" idx="20" hasCustomPrompt="1"/>
          </p:nvPr>
        </p:nvSpPr>
        <p:spPr>
          <a:xfrm>
            <a:off x="523817" y="2344168"/>
            <a:ext cx="2607915"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21" name="Text Placeholder 18">
            <a:extLst>
              <a:ext uri="{FF2B5EF4-FFF2-40B4-BE49-F238E27FC236}">
                <a16:creationId xmlns:a16="http://schemas.microsoft.com/office/drawing/2014/main" id="{D116DBF0-95CA-885C-8F4C-268308F8B653}"/>
              </a:ext>
            </a:extLst>
          </p:cNvPr>
          <p:cNvSpPr>
            <a:spLocks noGrp="1"/>
          </p:cNvSpPr>
          <p:nvPr>
            <p:ph type="body" sz="quarter" idx="22" hasCustomPrompt="1"/>
          </p:nvPr>
        </p:nvSpPr>
        <p:spPr>
          <a:xfrm>
            <a:off x="9060267" y="2344168"/>
            <a:ext cx="2607915"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5" name="Text Placeholder 14">
            <a:extLst>
              <a:ext uri="{FF2B5EF4-FFF2-40B4-BE49-F238E27FC236}">
                <a16:creationId xmlns:a16="http://schemas.microsoft.com/office/drawing/2014/main" id="{9A07148A-C633-5C85-8BF5-8F378AFB206D}"/>
              </a:ext>
            </a:extLst>
          </p:cNvPr>
          <p:cNvSpPr>
            <a:spLocks noGrp="1"/>
          </p:cNvSpPr>
          <p:nvPr>
            <p:ph type="body" sz="quarter" idx="23" hasCustomPrompt="1"/>
          </p:nvPr>
        </p:nvSpPr>
        <p:spPr>
          <a:xfrm>
            <a:off x="3369300" y="1745039"/>
            <a:ext cx="2607915"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7" name="Text Placeholder 18">
            <a:extLst>
              <a:ext uri="{FF2B5EF4-FFF2-40B4-BE49-F238E27FC236}">
                <a16:creationId xmlns:a16="http://schemas.microsoft.com/office/drawing/2014/main" id="{F02D3803-465F-A1FA-2AD1-2F2680E22AF7}"/>
              </a:ext>
            </a:extLst>
          </p:cNvPr>
          <p:cNvSpPr>
            <a:spLocks noGrp="1"/>
          </p:cNvSpPr>
          <p:nvPr>
            <p:ph type="body" sz="quarter" idx="24" hasCustomPrompt="1"/>
          </p:nvPr>
        </p:nvSpPr>
        <p:spPr>
          <a:xfrm>
            <a:off x="3369300" y="2344168"/>
            <a:ext cx="2607915"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8" name="Text Placeholder 14">
            <a:extLst>
              <a:ext uri="{FF2B5EF4-FFF2-40B4-BE49-F238E27FC236}">
                <a16:creationId xmlns:a16="http://schemas.microsoft.com/office/drawing/2014/main" id="{1E0CD751-3ECE-4AF7-B955-441AC6D632B2}"/>
              </a:ext>
            </a:extLst>
          </p:cNvPr>
          <p:cNvSpPr>
            <a:spLocks noGrp="1"/>
          </p:cNvSpPr>
          <p:nvPr>
            <p:ph type="body" sz="quarter" idx="25" hasCustomPrompt="1"/>
          </p:nvPr>
        </p:nvSpPr>
        <p:spPr>
          <a:xfrm>
            <a:off x="6214783" y="1745039"/>
            <a:ext cx="2607915" cy="511877"/>
          </a:xfrm>
          <a:prstGeom prst="rect">
            <a:avLst/>
          </a:prstGeom>
        </p:spPr>
        <p:txBody>
          <a:bodyPr>
            <a:normAutofit/>
          </a:bodyPr>
          <a:lstStyle>
            <a:lvl1pPr marL="0" indent="0">
              <a:buNone/>
              <a:defRPr sz="1500" spc="167" baseline="0">
                <a:solidFill>
                  <a:schemeClr val="bg2"/>
                </a:solidFill>
                <a:latin typeface="+mj-lt"/>
              </a:defRPr>
            </a:lvl1pPr>
            <a:lvl2pPr marL="283093" indent="0">
              <a:buNone/>
              <a:defRPr>
                <a:solidFill>
                  <a:schemeClr val="tx2"/>
                </a:solidFill>
              </a:defRPr>
            </a:lvl2pPr>
            <a:lvl3pPr marL="574123" indent="0">
              <a:buNone/>
              <a:defRPr>
                <a:solidFill>
                  <a:schemeClr val="tx2"/>
                </a:solidFill>
              </a:defRPr>
            </a:lvl3pPr>
            <a:lvl4pPr marL="813561" indent="0">
              <a:buNone/>
              <a:defRPr>
                <a:solidFill>
                  <a:schemeClr val="tx2"/>
                </a:solidFill>
              </a:defRPr>
            </a:lvl4pPr>
            <a:lvl5pPr marL="1095331" indent="0">
              <a:buNone/>
              <a:defRPr>
                <a:solidFill>
                  <a:schemeClr val="tx2"/>
                </a:solidFill>
              </a:defRPr>
            </a:lvl5pPr>
          </a:lstStyle>
          <a:p>
            <a:pPr lvl="0"/>
            <a:r>
              <a:rPr lang="en-US" dirty="0"/>
              <a:t>COLUMN HEADER</a:t>
            </a:r>
          </a:p>
        </p:txBody>
      </p:sp>
      <p:sp>
        <p:nvSpPr>
          <p:cNvPr id="9" name="Text Placeholder 18">
            <a:extLst>
              <a:ext uri="{FF2B5EF4-FFF2-40B4-BE49-F238E27FC236}">
                <a16:creationId xmlns:a16="http://schemas.microsoft.com/office/drawing/2014/main" id="{5C8B08A5-4630-C82D-B428-D478EA1260C9}"/>
              </a:ext>
            </a:extLst>
          </p:cNvPr>
          <p:cNvSpPr>
            <a:spLocks noGrp="1"/>
          </p:cNvSpPr>
          <p:nvPr>
            <p:ph type="body" sz="quarter" idx="26" hasCustomPrompt="1"/>
          </p:nvPr>
        </p:nvSpPr>
        <p:spPr>
          <a:xfrm>
            <a:off x="6214783" y="2344168"/>
            <a:ext cx="2607915" cy="3973607"/>
          </a:xfrm>
        </p:spPr>
        <p:txBody>
          <a:bodyPr>
            <a:normAutofit/>
          </a:bodyPr>
          <a:lstStyle>
            <a:lvl1pPr>
              <a:defRPr sz="1500"/>
            </a:lvl1pPr>
          </a:lstStyle>
          <a:p>
            <a:pPr lvl="0"/>
            <a:r>
              <a:rPr lang="en-US" dirty="0"/>
              <a:t>Body copy is Arial Regular – 18pt font size (it is strongly recommended to keep body copy 16pt or larger) </a:t>
            </a:r>
            <a:br>
              <a:rPr lang="en-US" dirty="0"/>
            </a:br>
            <a:r>
              <a:rPr lang="en-US" dirty="0"/>
              <a:t>Body copy fill color is Navy (fourth color in Theme Colors palette)</a:t>
            </a:r>
          </a:p>
        </p:txBody>
      </p:sp>
      <p:sp>
        <p:nvSpPr>
          <p:cNvPr id="3" name="TextBox 2">
            <a:extLst>
              <a:ext uri="{FF2B5EF4-FFF2-40B4-BE49-F238E27FC236}">
                <a16:creationId xmlns:a16="http://schemas.microsoft.com/office/drawing/2014/main" id="{D4011233-B1AD-6276-C4ED-2979E4AAE6C7}"/>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4" name="Picture 3" descr="A logo on a black background&#10;&#10;Description automatically generated">
            <a:extLst>
              <a:ext uri="{FF2B5EF4-FFF2-40B4-BE49-F238E27FC236}">
                <a16:creationId xmlns:a16="http://schemas.microsoft.com/office/drawing/2014/main" id="{ACB878DA-4D9A-C8DF-891B-EE835AAB9DE6}"/>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378390185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Content_World Map: Dark">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5EBF10C-5E10-A723-529B-EEA7F176FFDE}"/>
              </a:ext>
            </a:extLst>
          </p:cNvPr>
          <p:cNvSpPr/>
          <p:nvPr userDrawn="1"/>
        </p:nvSpPr>
        <p:spPr bwMode="auto">
          <a:xfrm>
            <a:off x="0" y="0"/>
            <a:ext cx="12192000" cy="6858000"/>
          </a:xfrm>
          <a:prstGeom prst="rect">
            <a:avLst/>
          </a:prstGeom>
          <a:solidFill>
            <a:schemeClr val="tx2"/>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pic>
        <p:nvPicPr>
          <p:cNvPr id="8" name="Picture 7" descr="A map of the world&#10;&#10;Description automatically generated">
            <a:extLst>
              <a:ext uri="{FF2B5EF4-FFF2-40B4-BE49-F238E27FC236}">
                <a16:creationId xmlns:a16="http://schemas.microsoft.com/office/drawing/2014/main" id="{5EAA8856-B865-1379-B625-FA9E347EF693}"/>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t="-718" b="8236"/>
          <a:stretch/>
        </p:blipFill>
        <p:spPr>
          <a:xfrm>
            <a:off x="251734" y="0"/>
            <a:ext cx="11365742" cy="6858001"/>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1"/>
                </a:solidFill>
                <a:latin typeface="+mj-lt"/>
                <a:ea typeface="+mj-ea"/>
                <a:cs typeface="Arial" panose="020B0604020202020204" pitchFamily="34" charset="0"/>
              </a:defRPr>
            </a:lvl1pPr>
          </a:lstStyle>
          <a:p>
            <a:r>
              <a:rPr lang="en-US" dirty="0"/>
              <a:t>World Map</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3"/>
          <a:stretch>
            <a:fillRect/>
          </a:stretch>
        </p:blipFill>
        <p:spPr>
          <a:xfrm>
            <a:off x="0" y="645665"/>
            <a:ext cx="162870" cy="846566"/>
          </a:xfrm>
          <a:prstGeom prst="rect">
            <a:avLst/>
          </a:prstGeom>
        </p:spPr>
      </p:pic>
      <p:sp>
        <p:nvSpPr>
          <p:cNvPr id="10" name="TextBox 9">
            <a:extLst>
              <a:ext uri="{FF2B5EF4-FFF2-40B4-BE49-F238E27FC236}">
                <a16:creationId xmlns:a16="http://schemas.microsoft.com/office/drawing/2014/main" id="{68A15317-924A-F2FC-1EF7-7EDBB7782628}"/>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1"/>
                </a:solidFill>
                <a:latin typeface="Arial" panose="020B0604020202020204" pitchFamily="34" charset="0"/>
              </a:rPr>
              <a:t>‹#›</a:t>
            </a:fld>
            <a:endParaRPr lang="en-US" sz="1167" b="1" i="1" dirty="0">
              <a:solidFill>
                <a:schemeClr val="tx1"/>
              </a:solidFill>
              <a:latin typeface="Arial" panose="020B0604020202020204" pitchFamily="34" charset="0"/>
            </a:endParaRPr>
          </a:p>
        </p:txBody>
      </p:sp>
      <p:pic>
        <p:nvPicPr>
          <p:cNvPr id="11" name="Picture 10" descr="A logo on a black background&#10;&#10;Description automatically generated">
            <a:extLst>
              <a:ext uri="{FF2B5EF4-FFF2-40B4-BE49-F238E27FC236}">
                <a16:creationId xmlns:a16="http://schemas.microsoft.com/office/drawing/2014/main" id="{045F7D5B-6BF2-1535-59FA-8766CE67B09B}"/>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10054174" y="2461"/>
            <a:ext cx="1858467" cy="929233"/>
          </a:xfrm>
          <a:prstGeom prst="rect">
            <a:avLst/>
          </a:prstGeom>
        </p:spPr>
      </p:pic>
    </p:spTree>
    <p:extLst>
      <p:ext uri="{BB962C8B-B14F-4D97-AF65-F5344CB8AC3E}">
        <p14:creationId xmlns:p14="http://schemas.microsoft.com/office/powerpoint/2010/main" val="265668450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ALT_Content_World Map: Light">
    <p:spTree>
      <p:nvGrpSpPr>
        <p:cNvPr id="1" name=""/>
        <p:cNvGrpSpPr/>
        <p:nvPr/>
      </p:nvGrpSpPr>
      <p:grpSpPr>
        <a:xfrm>
          <a:off x="0" y="0"/>
          <a:ext cx="0" cy="0"/>
          <a:chOff x="0" y="0"/>
          <a:chExt cx="0" cy="0"/>
        </a:xfrm>
      </p:grpSpPr>
      <p:pic>
        <p:nvPicPr>
          <p:cNvPr id="5" name="Picture 4" descr="A black background with white circles&#10;&#10;Description automatically generated">
            <a:extLst>
              <a:ext uri="{FF2B5EF4-FFF2-40B4-BE49-F238E27FC236}">
                <a16:creationId xmlns:a16="http://schemas.microsoft.com/office/drawing/2014/main" id="{F3D59569-3AF4-C124-F68B-BE4C3D5145D6}"/>
              </a:ext>
            </a:extLst>
          </p:cNvPr>
          <p:cNvPicPr>
            <a:picLocks noChangeAspect="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a:xfrm>
            <a:off x="1868000" y="2336800"/>
            <a:ext cx="10324000" cy="4521200"/>
          </a:xfrm>
          <a:prstGeom prst="rect">
            <a:avLst/>
          </a:prstGeom>
        </p:spPr>
      </p:pic>
      <p:pic>
        <p:nvPicPr>
          <p:cNvPr id="3" name="Picture 2" descr="A map of the world&#10;&#10;Description automatically generated">
            <a:extLst>
              <a:ext uri="{FF2B5EF4-FFF2-40B4-BE49-F238E27FC236}">
                <a16:creationId xmlns:a16="http://schemas.microsoft.com/office/drawing/2014/main" id="{3838E1FA-8F63-3874-EDF8-A95450D6A216}"/>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t="-718" b="8236"/>
          <a:stretch/>
        </p:blipFill>
        <p:spPr>
          <a:xfrm>
            <a:off x="251734" y="0"/>
            <a:ext cx="11365742" cy="6858001"/>
          </a:xfrm>
          <a:prstGeom prst="rect">
            <a:avLst/>
          </a:prstGeom>
        </p:spPr>
      </p:pic>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World Map</a:t>
            </a:r>
          </a:p>
        </p:txBody>
      </p:sp>
      <p:pic>
        <p:nvPicPr>
          <p:cNvPr id="6" name="Picture 5">
            <a:extLst>
              <a:ext uri="{FF2B5EF4-FFF2-40B4-BE49-F238E27FC236}">
                <a16:creationId xmlns:a16="http://schemas.microsoft.com/office/drawing/2014/main" id="{F738C994-4BFF-CB1B-2DB7-9D9E740690A8}"/>
              </a:ext>
            </a:extLst>
          </p:cNvPr>
          <p:cNvPicPr>
            <a:picLocks noChangeAspect="1"/>
          </p:cNvPicPr>
          <p:nvPr userDrawn="1"/>
        </p:nvPicPr>
        <p:blipFill>
          <a:blip r:embed="rId4"/>
          <a:stretch>
            <a:fillRect/>
          </a:stretch>
        </p:blipFill>
        <p:spPr>
          <a:xfrm>
            <a:off x="0" y="645665"/>
            <a:ext cx="162870" cy="846566"/>
          </a:xfrm>
          <a:prstGeom prst="rect">
            <a:avLst/>
          </a:prstGeom>
        </p:spPr>
      </p:pic>
      <p:sp>
        <p:nvSpPr>
          <p:cNvPr id="18" name="TextBox 17">
            <a:extLst>
              <a:ext uri="{FF2B5EF4-FFF2-40B4-BE49-F238E27FC236}">
                <a16:creationId xmlns:a16="http://schemas.microsoft.com/office/drawing/2014/main" id="{19299F9F-A3D9-24D4-BB53-AFFE1FB3FD69}"/>
              </a:ext>
            </a:extLst>
          </p:cNvPr>
          <p:cNvSpPr txBox="1"/>
          <p:nvPr userDrawn="1"/>
        </p:nvSpPr>
        <p:spPr>
          <a:xfrm>
            <a:off x="523819" y="6325972"/>
            <a:ext cx="417476" cy="316217"/>
          </a:xfrm>
          <a:prstGeom prst="rect">
            <a:avLst/>
          </a:prstGeom>
        </p:spPr>
        <p:txBody>
          <a:bodyPr wrap="square" rtlCol="0" anchor="ctr">
            <a:normAutofit fontScale="92500"/>
          </a:bodyPr>
          <a:lstStyle/>
          <a:p>
            <a:pPr algn="l"/>
            <a:fld id="{428BE805-C1D1-7040-BF02-65F80ACAB491}" type="slidenum">
              <a:rPr lang="en-US" sz="1167" b="1" i="1" smtClean="0">
                <a:solidFill>
                  <a:schemeClr val="tx2"/>
                </a:solidFill>
                <a:latin typeface="Arial" panose="020B0604020202020204" pitchFamily="34" charset="0"/>
              </a:rPr>
              <a:t>‹#›</a:t>
            </a:fld>
            <a:endParaRPr lang="en-US" sz="1167" b="1" i="1" dirty="0">
              <a:solidFill>
                <a:schemeClr val="tx2"/>
              </a:solidFill>
              <a:latin typeface="Arial" panose="020B0604020202020204" pitchFamily="34" charset="0"/>
            </a:endParaRPr>
          </a:p>
        </p:txBody>
      </p:sp>
      <p:pic>
        <p:nvPicPr>
          <p:cNvPr id="8" name="Picture 7" descr="A logo on a black background&#10;&#10;Description automatically generated">
            <a:extLst>
              <a:ext uri="{FF2B5EF4-FFF2-40B4-BE49-F238E27FC236}">
                <a16:creationId xmlns:a16="http://schemas.microsoft.com/office/drawing/2014/main" id="{70A7ED46-D696-C717-ADD1-63D5DE58A3FD}"/>
              </a:ext>
            </a:extLst>
          </p:cNvPr>
          <p:cNvPicPr>
            <a:picLocks noChangeAspect="1"/>
          </p:cNvPicPr>
          <p:nvPr userDrawn="1"/>
        </p:nvPicPr>
        <p:blipFill>
          <a:blip r:embed="rId5" cstate="hqprint">
            <a:extLst>
              <a:ext uri="{28A0092B-C50C-407E-A947-70E740481C1C}">
                <a14:useLocalDpi xmlns:a14="http://schemas.microsoft.com/office/drawing/2010/main"/>
              </a:ext>
            </a:extLst>
          </a:blip>
          <a:stretch>
            <a:fillRect/>
          </a:stretch>
        </p:blipFill>
        <p:spPr>
          <a:xfrm>
            <a:off x="10054175" y="2461"/>
            <a:ext cx="1858466" cy="929233"/>
          </a:xfrm>
          <a:prstGeom prst="rect">
            <a:avLst/>
          </a:prstGeom>
        </p:spPr>
      </p:pic>
    </p:spTree>
    <p:extLst>
      <p:ext uri="{BB962C8B-B14F-4D97-AF65-F5344CB8AC3E}">
        <p14:creationId xmlns:p14="http://schemas.microsoft.com/office/powerpoint/2010/main" val="252890610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Summary: Warm">
    <p:spTree>
      <p:nvGrpSpPr>
        <p:cNvPr id="1" name=""/>
        <p:cNvGrpSpPr/>
        <p:nvPr/>
      </p:nvGrpSpPr>
      <p:grpSpPr>
        <a:xfrm>
          <a:off x="0" y="0"/>
          <a:ext cx="0" cy="0"/>
          <a:chOff x="0" y="0"/>
          <a:chExt cx="0" cy="0"/>
        </a:xfrm>
      </p:grpSpPr>
      <p:pic>
        <p:nvPicPr>
          <p:cNvPr id="21" name="Picture 20" descr="A colorful background with circles&#10;&#10;Description automatically generated">
            <a:extLst>
              <a:ext uri="{FF2B5EF4-FFF2-40B4-BE49-F238E27FC236}">
                <a16:creationId xmlns:a16="http://schemas.microsoft.com/office/drawing/2014/main" id="{366C02D9-ED27-B139-7E7F-A6C1F1E4318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3">
            <a:extLst>
              <a:ext uri="{FF2B5EF4-FFF2-40B4-BE49-F238E27FC236}">
                <a16:creationId xmlns:a16="http://schemas.microsoft.com/office/drawing/2014/main" id="{A0940858-E62C-A6E9-0848-51506815D012}"/>
              </a:ext>
            </a:extLst>
          </p:cNvPr>
          <p:cNvSpPr>
            <a:spLocks noGrp="1"/>
          </p:cNvSpPr>
          <p:nvPr>
            <p:ph type="body" sz="quarter" idx="10" hasCustomPrompt="1"/>
          </p:nvPr>
        </p:nvSpPr>
        <p:spPr>
          <a:xfrm>
            <a:off x="576649" y="3209353"/>
            <a:ext cx="11091533" cy="370703"/>
          </a:xfrm>
        </p:spPr>
        <p:txBody>
          <a:bodyPr>
            <a:normAutofit/>
          </a:bodyPr>
          <a:lstStyle>
            <a:lvl1pPr marL="0" indent="0">
              <a:buNone/>
              <a:defRPr sz="1500">
                <a:solidFill>
                  <a:schemeClr val="tx1"/>
                </a:solidFill>
              </a:defRPr>
            </a:lvl1pPr>
          </a:lstStyle>
          <a:p>
            <a:pPr lvl="0"/>
            <a:r>
              <a:rPr lang="en-US" dirty="0"/>
              <a:t>Click to enter text</a:t>
            </a:r>
          </a:p>
        </p:txBody>
      </p:sp>
      <p:sp>
        <p:nvSpPr>
          <p:cNvPr id="12" name="Text Placeholder 3">
            <a:extLst>
              <a:ext uri="{FF2B5EF4-FFF2-40B4-BE49-F238E27FC236}">
                <a16:creationId xmlns:a16="http://schemas.microsoft.com/office/drawing/2014/main" id="{5A1CDF2B-60DE-DBED-5D8D-B32FACF49990}"/>
              </a:ext>
            </a:extLst>
          </p:cNvPr>
          <p:cNvSpPr>
            <a:spLocks noGrp="1"/>
          </p:cNvSpPr>
          <p:nvPr>
            <p:ph type="body" sz="quarter" idx="11" hasCustomPrompt="1"/>
          </p:nvPr>
        </p:nvSpPr>
        <p:spPr>
          <a:xfrm>
            <a:off x="576649" y="4307703"/>
            <a:ext cx="11091533" cy="370703"/>
          </a:xfrm>
        </p:spPr>
        <p:txBody>
          <a:bodyPr>
            <a:normAutofit/>
          </a:bodyPr>
          <a:lstStyle>
            <a:lvl1pPr marL="0" indent="0">
              <a:buNone/>
              <a:defRPr sz="1500">
                <a:solidFill>
                  <a:schemeClr val="tx1"/>
                </a:solidFill>
              </a:defRPr>
            </a:lvl1pPr>
          </a:lstStyle>
          <a:p>
            <a:pPr lvl="0"/>
            <a:r>
              <a:rPr lang="en-US" dirty="0"/>
              <a:t>Click to enter text</a:t>
            </a:r>
          </a:p>
        </p:txBody>
      </p:sp>
      <p:sp>
        <p:nvSpPr>
          <p:cNvPr id="16" name="Title 1">
            <a:extLst>
              <a:ext uri="{FF2B5EF4-FFF2-40B4-BE49-F238E27FC236}">
                <a16:creationId xmlns:a16="http://schemas.microsoft.com/office/drawing/2014/main" id="{C016E974-7DE8-EC53-6771-2F5A9FB42B9E}"/>
              </a:ext>
            </a:extLst>
          </p:cNvPr>
          <p:cNvSpPr txBox="1">
            <a:spLocks/>
          </p:cNvSpPr>
          <p:nvPr userDrawn="1"/>
        </p:nvSpPr>
        <p:spPr>
          <a:xfrm>
            <a:off x="523819" y="2741389"/>
            <a:ext cx="11144363"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tx1"/>
                </a:solidFill>
              </a:rPr>
              <a:t>Find More Information</a:t>
            </a:r>
          </a:p>
        </p:txBody>
      </p:sp>
      <p:sp>
        <p:nvSpPr>
          <p:cNvPr id="17" name="Title 1">
            <a:extLst>
              <a:ext uri="{FF2B5EF4-FFF2-40B4-BE49-F238E27FC236}">
                <a16:creationId xmlns:a16="http://schemas.microsoft.com/office/drawing/2014/main" id="{E737D1E5-57FB-A6E1-7536-7F2EDEEF3D44}"/>
              </a:ext>
            </a:extLst>
          </p:cNvPr>
          <p:cNvSpPr txBox="1">
            <a:spLocks/>
          </p:cNvSpPr>
          <p:nvPr userDrawn="1"/>
        </p:nvSpPr>
        <p:spPr>
          <a:xfrm>
            <a:off x="523819" y="3839739"/>
            <a:ext cx="11144363"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tx1"/>
                </a:solidFill>
              </a:rPr>
              <a:t>Contacts</a:t>
            </a:r>
          </a:p>
        </p:txBody>
      </p:sp>
      <p:sp>
        <p:nvSpPr>
          <p:cNvPr id="20" name="Text Placeholder 3">
            <a:extLst>
              <a:ext uri="{FF2B5EF4-FFF2-40B4-BE49-F238E27FC236}">
                <a16:creationId xmlns:a16="http://schemas.microsoft.com/office/drawing/2014/main" id="{B69A3D34-6083-B75B-2364-D6085586F788}"/>
              </a:ext>
            </a:extLst>
          </p:cNvPr>
          <p:cNvSpPr>
            <a:spLocks noGrp="1"/>
          </p:cNvSpPr>
          <p:nvPr>
            <p:ph type="body" sz="quarter" idx="12" hasCustomPrompt="1"/>
          </p:nvPr>
        </p:nvSpPr>
        <p:spPr>
          <a:xfrm>
            <a:off x="576649" y="2006877"/>
            <a:ext cx="11038703" cy="467963"/>
          </a:xfrm>
        </p:spPr>
        <p:txBody>
          <a:bodyPr anchor="ctr">
            <a:noAutofit/>
          </a:bodyPr>
          <a:lstStyle>
            <a:lvl1pPr marL="0" indent="0">
              <a:buNone/>
              <a:defRPr sz="2333">
                <a:solidFill>
                  <a:schemeClr val="tx1"/>
                </a:solidFill>
                <a:latin typeface="+mj-lt"/>
              </a:defRPr>
            </a:lvl1pPr>
          </a:lstStyle>
          <a:p>
            <a:pPr lvl="0"/>
            <a:r>
              <a:rPr lang="en-US" dirty="0"/>
              <a:t>Exhibit # (Click to enter text)</a:t>
            </a:r>
          </a:p>
        </p:txBody>
      </p:sp>
      <p:pic>
        <p:nvPicPr>
          <p:cNvPr id="3" name="Picture 2" descr="A logo on a black background&#10;&#10;Description automatically generated">
            <a:extLst>
              <a:ext uri="{FF2B5EF4-FFF2-40B4-BE49-F238E27FC236}">
                <a16:creationId xmlns:a16="http://schemas.microsoft.com/office/drawing/2014/main" id="{7AF9E7ED-81FC-5305-A36B-82B032953E4C}"/>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4" y="5817"/>
            <a:ext cx="2306357" cy="1182477"/>
          </a:xfrm>
          <a:prstGeom prst="rect">
            <a:avLst/>
          </a:prstGeom>
        </p:spPr>
      </p:pic>
    </p:spTree>
    <p:extLst>
      <p:ext uri="{BB962C8B-B14F-4D97-AF65-F5344CB8AC3E}">
        <p14:creationId xmlns:p14="http://schemas.microsoft.com/office/powerpoint/2010/main" val="8877753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Summary: Dark">
    <p:spTree>
      <p:nvGrpSpPr>
        <p:cNvPr id="1" name=""/>
        <p:cNvGrpSpPr/>
        <p:nvPr/>
      </p:nvGrpSpPr>
      <p:grpSpPr>
        <a:xfrm>
          <a:off x="0" y="0"/>
          <a:ext cx="0" cy="0"/>
          <a:chOff x="0" y="0"/>
          <a:chExt cx="0" cy="0"/>
        </a:xfrm>
      </p:grpSpPr>
      <p:pic>
        <p:nvPicPr>
          <p:cNvPr id="2" name="Picture 1" descr="A blue background with circles&#10;&#10;Description automatically generated">
            <a:extLst>
              <a:ext uri="{FF2B5EF4-FFF2-40B4-BE49-F238E27FC236}">
                <a16:creationId xmlns:a16="http://schemas.microsoft.com/office/drawing/2014/main" id="{7018692A-F5AE-0231-BAD8-418979C9772B}"/>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3">
            <a:extLst>
              <a:ext uri="{FF2B5EF4-FFF2-40B4-BE49-F238E27FC236}">
                <a16:creationId xmlns:a16="http://schemas.microsoft.com/office/drawing/2014/main" id="{A0940858-E62C-A6E9-0848-51506815D012}"/>
              </a:ext>
            </a:extLst>
          </p:cNvPr>
          <p:cNvSpPr>
            <a:spLocks noGrp="1"/>
          </p:cNvSpPr>
          <p:nvPr>
            <p:ph type="body" sz="quarter" idx="10" hasCustomPrompt="1"/>
          </p:nvPr>
        </p:nvSpPr>
        <p:spPr>
          <a:xfrm>
            <a:off x="576649" y="3209353"/>
            <a:ext cx="11091533" cy="370703"/>
          </a:xfrm>
        </p:spPr>
        <p:txBody>
          <a:bodyPr>
            <a:normAutofit/>
          </a:bodyPr>
          <a:lstStyle>
            <a:lvl1pPr marL="0" indent="0">
              <a:buNone/>
              <a:defRPr sz="1500">
                <a:solidFill>
                  <a:schemeClr val="tx1"/>
                </a:solidFill>
              </a:defRPr>
            </a:lvl1pPr>
          </a:lstStyle>
          <a:p>
            <a:pPr lvl="0"/>
            <a:r>
              <a:rPr lang="en-US" dirty="0"/>
              <a:t>Click to enter text</a:t>
            </a:r>
          </a:p>
        </p:txBody>
      </p:sp>
      <p:sp>
        <p:nvSpPr>
          <p:cNvPr id="12" name="Text Placeholder 3">
            <a:extLst>
              <a:ext uri="{FF2B5EF4-FFF2-40B4-BE49-F238E27FC236}">
                <a16:creationId xmlns:a16="http://schemas.microsoft.com/office/drawing/2014/main" id="{5A1CDF2B-60DE-DBED-5D8D-B32FACF49990}"/>
              </a:ext>
            </a:extLst>
          </p:cNvPr>
          <p:cNvSpPr>
            <a:spLocks noGrp="1"/>
          </p:cNvSpPr>
          <p:nvPr>
            <p:ph type="body" sz="quarter" idx="11" hasCustomPrompt="1"/>
          </p:nvPr>
        </p:nvSpPr>
        <p:spPr>
          <a:xfrm>
            <a:off x="576649" y="4307703"/>
            <a:ext cx="11091533" cy="370703"/>
          </a:xfrm>
        </p:spPr>
        <p:txBody>
          <a:bodyPr>
            <a:normAutofit/>
          </a:bodyPr>
          <a:lstStyle>
            <a:lvl1pPr marL="0" indent="0">
              <a:buNone/>
              <a:defRPr sz="1500">
                <a:solidFill>
                  <a:schemeClr val="tx1"/>
                </a:solidFill>
              </a:defRPr>
            </a:lvl1pPr>
          </a:lstStyle>
          <a:p>
            <a:pPr lvl="0"/>
            <a:r>
              <a:rPr lang="en-US" dirty="0"/>
              <a:t>Click to enter text</a:t>
            </a:r>
          </a:p>
        </p:txBody>
      </p:sp>
      <p:sp>
        <p:nvSpPr>
          <p:cNvPr id="16" name="Title 1">
            <a:extLst>
              <a:ext uri="{FF2B5EF4-FFF2-40B4-BE49-F238E27FC236}">
                <a16:creationId xmlns:a16="http://schemas.microsoft.com/office/drawing/2014/main" id="{C016E974-7DE8-EC53-6771-2F5A9FB42B9E}"/>
              </a:ext>
            </a:extLst>
          </p:cNvPr>
          <p:cNvSpPr txBox="1">
            <a:spLocks/>
          </p:cNvSpPr>
          <p:nvPr userDrawn="1"/>
        </p:nvSpPr>
        <p:spPr>
          <a:xfrm>
            <a:off x="523819" y="2741389"/>
            <a:ext cx="11144363"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bg2"/>
                </a:solidFill>
              </a:rPr>
              <a:t>Find More Information</a:t>
            </a:r>
          </a:p>
        </p:txBody>
      </p:sp>
      <p:sp>
        <p:nvSpPr>
          <p:cNvPr id="17" name="Title 1">
            <a:extLst>
              <a:ext uri="{FF2B5EF4-FFF2-40B4-BE49-F238E27FC236}">
                <a16:creationId xmlns:a16="http://schemas.microsoft.com/office/drawing/2014/main" id="{E737D1E5-57FB-A6E1-7536-7F2EDEEF3D44}"/>
              </a:ext>
            </a:extLst>
          </p:cNvPr>
          <p:cNvSpPr txBox="1">
            <a:spLocks/>
          </p:cNvSpPr>
          <p:nvPr userDrawn="1"/>
        </p:nvSpPr>
        <p:spPr>
          <a:xfrm>
            <a:off x="523819" y="3839739"/>
            <a:ext cx="11144363"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bg2"/>
                </a:solidFill>
              </a:rPr>
              <a:t>Contacts</a:t>
            </a:r>
          </a:p>
        </p:txBody>
      </p:sp>
      <p:sp>
        <p:nvSpPr>
          <p:cNvPr id="20" name="Text Placeholder 3">
            <a:extLst>
              <a:ext uri="{FF2B5EF4-FFF2-40B4-BE49-F238E27FC236}">
                <a16:creationId xmlns:a16="http://schemas.microsoft.com/office/drawing/2014/main" id="{B69A3D34-6083-B75B-2364-D6085586F788}"/>
              </a:ext>
            </a:extLst>
          </p:cNvPr>
          <p:cNvSpPr>
            <a:spLocks noGrp="1"/>
          </p:cNvSpPr>
          <p:nvPr>
            <p:ph type="body" sz="quarter" idx="12" hasCustomPrompt="1"/>
          </p:nvPr>
        </p:nvSpPr>
        <p:spPr>
          <a:xfrm>
            <a:off x="576649" y="2006877"/>
            <a:ext cx="11038703" cy="467963"/>
          </a:xfrm>
        </p:spPr>
        <p:txBody>
          <a:bodyPr anchor="ctr">
            <a:noAutofit/>
          </a:bodyPr>
          <a:lstStyle>
            <a:lvl1pPr marL="0" indent="0">
              <a:buNone/>
              <a:defRPr sz="2333">
                <a:solidFill>
                  <a:schemeClr val="tx1"/>
                </a:solidFill>
                <a:latin typeface="+mj-lt"/>
              </a:defRPr>
            </a:lvl1pPr>
          </a:lstStyle>
          <a:p>
            <a:pPr lvl="0"/>
            <a:r>
              <a:rPr lang="en-US" dirty="0"/>
              <a:t>Exhibit # (Click to enter text)</a:t>
            </a:r>
          </a:p>
        </p:txBody>
      </p:sp>
      <p:pic>
        <p:nvPicPr>
          <p:cNvPr id="5" name="Picture 4" descr="A logo on a black background&#10;&#10;Description automatically generated">
            <a:extLst>
              <a:ext uri="{FF2B5EF4-FFF2-40B4-BE49-F238E27FC236}">
                <a16:creationId xmlns:a16="http://schemas.microsoft.com/office/drawing/2014/main" id="{BE3EEFC5-C276-AC48-E489-588230484A9F}"/>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9772213" y="5817"/>
            <a:ext cx="2306358" cy="1182477"/>
          </a:xfrm>
          <a:prstGeom prst="rect">
            <a:avLst/>
          </a:prstGeom>
        </p:spPr>
      </p:pic>
    </p:spTree>
    <p:extLst>
      <p:ext uri="{BB962C8B-B14F-4D97-AF65-F5344CB8AC3E}">
        <p14:creationId xmlns:p14="http://schemas.microsoft.com/office/powerpoint/2010/main" val="23007420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Closing Slide: Warm">
    <p:spTree>
      <p:nvGrpSpPr>
        <p:cNvPr id="1" name=""/>
        <p:cNvGrpSpPr/>
        <p:nvPr/>
      </p:nvGrpSpPr>
      <p:grpSpPr>
        <a:xfrm>
          <a:off x="0" y="0"/>
          <a:ext cx="0" cy="0"/>
          <a:chOff x="0" y="0"/>
          <a:chExt cx="0" cy="0"/>
        </a:xfrm>
      </p:grpSpPr>
      <p:pic>
        <p:nvPicPr>
          <p:cNvPr id="2" name="Picture 1" descr="A colorful background with circles&#10;&#10;Description automatically generated">
            <a:extLst>
              <a:ext uri="{FF2B5EF4-FFF2-40B4-BE49-F238E27FC236}">
                <a16:creationId xmlns:a16="http://schemas.microsoft.com/office/drawing/2014/main" id="{3980EA99-08EA-AE9C-06D5-C74FA1AC9AD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a:extLst>
              <a:ext uri="{FF2B5EF4-FFF2-40B4-BE49-F238E27FC236}">
                <a16:creationId xmlns:a16="http://schemas.microsoft.com/office/drawing/2014/main" id="{BC2F5B4B-7E50-0F93-A5E6-46ADB3743531}"/>
              </a:ext>
            </a:extLst>
          </p:cNvPr>
          <p:cNvSpPr txBox="1">
            <a:spLocks/>
          </p:cNvSpPr>
          <p:nvPr userDrawn="1"/>
        </p:nvSpPr>
        <p:spPr>
          <a:xfrm>
            <a:off x="523819" y="2770759"/>
            <a:ext cx="11144363" cy="1311128"/>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6833" dirty="0">
                <a:solidFill>
                  <a:schemeClr val="tx1"/>
                </a:solidFill>
              </a:rPr>
              <a:t>Thank You</a:t>
            </a:r>
          </a:p>
        </p:txBody>
      </p:sp>
      <p:pic>
        <p:nvPicPr>
          <p:cNvPr id="6" name="Picture 5" descr="A logo on a black background&#10;&#10;Description automatically generated">
            <a:extLst>
              <a:ext uri="{FF2B5EF4-FFF2-40B4-BE49-F238E27FC236}">
                <a16:creationId xmlns:a16="http://schemas.microsoft.com/office/drawing/2014/main" id="{D16FFABD-3452-CEE3-1DB7-8390426B1593}"/>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33917" y="913236"/>
            <a:ext cx="4311228" cy="2210382"/>
          </a:xfrm>
          <a:prstGeom prst="rect">
            <a:avLst/>
          </a:prstGeom>
        </p:spPr>
      </p:pic>
    </p:spTree>
    <p:extLst>
      <p:ext uri="{BB962C8B-B14F-4D97-AF65-F5344CB8AC3E}">
        <p14:creationId xmlns:p14="http://schemas.microsoft.com/office/powerpoint/2010/main" val="35405145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ALT_Closing Slide: Dark">
    <p:spTree>
      <p:nvGrpSpPr>
        <p:cNvPr id="1" name=""/>
        <p:cNvGrpSpPr/>
        <p:nvPr/>
      </p:nvGrpSpPr>
      <p:grpSpPr>
        <a:xfrm>
          <a:off x="0" y="0"/>
          <a:ext cx="0" cy="0"/>
          <a:chOff x="0" y="0"/>
          <a:chExt cx="0" cy="0"/>
        </a:xfrm>
      </p:grpSpPr>
      <p:pic>
        <p:nvPicPr>
          <p:cNvPr id="4" name="Picture 3" descr="A blue background with circles&#10;&#10;Description automatically generated">
            <a:extLst>
              <a:ext uri="{FF2B5EF4-FFF2-40B4-BE49-F238E27FC236}">
                <a16:creationId xmlns:a16="http://schemas.microsoft.com/office/drawing/2014/main" id="{F2D79871-30A5-175C-B15C-403B7DFF341D}"/>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a:extLst>
              <a:ext uri="{FF2B5EF4-FFF2-40B4-BE49-F238E27FC236}">
                <a16:creationId xmlns:a16="http://schemas.microsoft.com/office/drawing/2014/main" id="{6473351F-393E-E34B-F5B8-4871FA182AB9}"/>
              </a:ext>
            </a:extLst>
          </p:cNvPr>
          <p:cNvSpPr txBox="1">
            <a:spLocks/>
          </p:cNvSpPr>
          <p:nvPr userDrawn="1"/>
        </p:nvSpPr>
        <p:spPr>
          <a:xfrm>
            <a:off x="523819" y="2770759"/>
            <a:ext cx="11144363" cy="1311128"/>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6833" dirty="0">
                <a:solidFill>
                  <a:schemeClr val="tx1"/>
                </a:solidFill>
              </a:rPr>
              <a:t>Thank You</a:t>
            </a:r>
          </a:p>
        </p:txBody>
      </p:sp>
      <p:pic>
        <p:nvPicPr>
          <p:cNvPr id="6" name="Picture 5" descr="A logo on a black background&#10;&#10;Description automatically generated">
            <a:extLst>
              <a:ext uri="{FF2B5EF4-FFF2-40B4-BE49-F238E27FC236}">
                <a16:creationId xmlns:a16="http://schemas.microsoft.com/office/drawing/2014/main" id="{3826E695-DF7F-C995-42A1-619BB287F578}"/>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a:stretch/>
        </p:blipFill>
        <p:spPr>
          <a:xfrm>
            <a:off x="33917" y="913237"/>
            <a:ext cx="4311228" cy="2210381"/>
          </a:xfrm>
          <a:prstGeom prst="rect">
            <a:avLst/>
          </a:prstGeom>
        </p:spPr>
      </p:pic>
    </p:spTree>
    <p:extLst>
      <p:ext uri="{BB962C8B-B14F-4D97-AF65-F5344CB8AC3E}">
        <p14:creationId xmlns:p14="http://schemas.microsoft.com/office/powerpoint/2010/main" val="138843466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Deafult Slide 1">
    <p:spTree>
      <p:nvGrpSpPr>
        <p:cNvPr id="1" name=""/>
        <p:cNvGrpSpPr/>
        <p:nvPr/>
      </p:nvGrpSpPr>
      <p:grpSpPr>
        <a:xfrm>
          <a:off x="0" y="0"/>
          <a:ext cx="0" cy="0"/>
          <a:chOff x="0" y="0"/>
          <a:chExt cx="0" cy="0"/>
        </a:xfrm>
      </p:grpSpPr>
      <p:pic>
        <p:nvPicPr>
          <p:cNvPr id="5" name="Picture 4" descr="A white background with circles&#10;&#10;Description automatically generated">
            <a:extLst>
              <a:ext uri="{FF2B5EF4-FFF2-40B4-BE49-F238E27FC236}">
                <a16:creationId xmlns:a16="http://schemas.microsoft.com/office/drawing/2014/main" id="{FF244F37-6E2A-F671-A5A7-4972C6D779E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Title 1">
            <a:extLst>
              <a:ext uri="{FF2B5EF4-FFF2-40B4-BE49-F238E27FC236}">
                <a16:creationId xmlns:a16="http://schemas.microsoft.com/office/drawing/2014/main" id="{0FA15C85-2E54-F649-A055-80A30000F848}"/>
              </a:ext>
            </a:extLst>
          </p:cNvPr>
          <p:cNvSpPr txBox="1">
            <a:spLocks/>
          </p:cNvSpPr>
          <p:nvPr userDrawn="1"/>
        </p:nvSpPr>
        <p:spPr>
          <a:xfrm>
            <a:off x="523818" y="1751276"/>
            <a:ext cx="6238932" cy="467964"/>
          </a:xfrm>
          <a:prstGeom prst="rect">
            <a:avLst/>
          </a:prstGeom>
        </p:spPr>
        <p:txBody>
          <a:bodyPr vert="horz" lIns="121920" tIns="60960" rIns="121920" bIns="60960" rtlCol="0" anchor="ctr">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r>
              <a:rPr lang="en-US" sz="2333" dirty="0">
                <a:solidFill>
                  <a:schemeClr val="accent2"/>
                </a:solidFill>
              </a:rPr>
              <a:t>Design Guidelines and Graphic Assets to Copy and Paste</a:t>
            </a:r>
          </a:p>
        </p:txBody>
      </p:sp>
      <p:sp>
        <p:nvSpPr>
          <p:cNvPr id="12" name="Title 1">
            <a:extLst>
              <a:ext uri="{FF2B5EF4-FFF2-40B4-BE49-F238E27FC236}">
                <a16:creationId xmlns:a16="http://schemas.microsoft.com/office/drawing/2014/main" id="{197B5EFC-8C8F-D3C1-6C23-FD4910FF2D32}"/>
              </a:ext>
            </a:extLst>
          </p:cNvPr>
          <p:cNvSpPr txBox="1">
            <a:spLocks/>
          </p:cNvSpPr>
          <p:nvPr userDrawn="1"/>
        </p:nvSpPr>
        <p:spPr>
          <a:xfrm>
            <a:off x="523819" y="2667458"/>
            <a:ext cx="6926848" cy="2583299"/>
          </a:xfrm>
          <a:prstGeom prst="rect">
            <a:avLst/>
          </a:prstGeom>
        </p:spPr>
        <p:txBody>
          <a:bodyPr vert="horz" lIns="121920" tIns="60960" rIns="121920" bIns="60960" rtlCol="0" anchor="t">
            <a:noAutofit/>
          </a:bodyPr>
          <a:lstStyle>
            <a:lvl1pPr algn="l" defTabSz="1463040" rtl="0" eaLnBrk="1" latinLnBrk="0" hangingPunct="1">
              <a:spcBef>
                <a:spcPct val="0"/>
              </a:spcBef>
              <a:buNone/>
              <a:defRPr lang="en-US" sz="4000" kern="1200" cap="none" baseline="0" dirty="0">
                <a:solidFill>
                  <a:schemeClr val="tx2"/>
                </a:solidFill>
                <a:latin typeface="+mj-lt"/>
                <a:ea typeface="+mj-ea"/>
                <a:cs typeface="Arial" panose="020B0604020202020204" pitchFamily="34" charset="0"/>
              </a:defRPr>
            </a:lvl1pPr>
          </a:lstStyle>
          <a:p>
            <a:pPr lvl="0"/>
            <a:r>
              <a:rPr lang="en-US" sz="1500" dirty="0">
                <a:solidFill>
                  <a:schemeClr val="tx2"/>
                </a:solidFill>
                <a:latin typeface="+mn-lt"/>
              </a:rPr>
              <a:t>The following slides have been built into the template </a:t>
            </a:r>
            <a:r>
              <a:rPr lang="en-US" sz="1500" b="1" dirty="0">
                <a:solidFill>
                  <a:schemeClr val="tx2"/>
                </a:solidFill>
                <a:latin typeface="+mn-lt"/>
              </a:rPr>
              <a:t>Slide Master </a:t>
            </a:r>
            <a:r>
              <a:rPr lang="en-US" sz="1500" dirty="0">
                <a:solidFill>
                  <a:schemeClr val="tx2"/>
                </a:solidFill>
                <a:latin typeface="+mn-lt"/>
              </a:rPr>
              <a:t>so that graphic assets and frequently needed guidelines can quickly be accessed for reference, or to copy and paste for use on slides.</a:t>
            </a:r>
          </a:p>
          <a:p>
            <a:pPr lvl="0"/>
            <a:endParaRPr lang="en-US" sz="1500" b="1" dirty="0">
              <a:latin typeface="+mn-lt"/>
            </a:endParaRPr>
          </a:p>
          <a:p>
            <a:pPr lvl="0"/>
            <a:r>
              <a:rPr lang="en-US" sz="1333" b="1" i="1" dirty="0">
                <a:latin typeface="+mn-lt"/>
              </a:rPr>
              <a:t>To access the Slide Master:</a:t>
            </a:r>
            <a:br>
              <a:rPr lang="en-US" sz="1500" dirty="0">
                <a:latin typeface="+mn-lt"/>
              </a:rPr>
            </a:br>
            <a:r>
              <a:rPr lang="en-US" sz="1500" dirty="0">
                <a:latin typeface="+mn-lt"/>
              </a:rPr>
              <a:t>Select the </a:t>
            </a:r>
            <a:r>
              <a:rPr lang="en-US" sz="1500" b="1" dirty="0">
                <a:latin typeface="+mn-lt"/>
              </a:rPr>
              <a:t>View</a:t>
            </a:r>
            <a:r>
              <a:rPr lang="en-US" sz="1500" dirty="0">
                <a:latin typeface="+mn-lt"/>
              </a:rPr>
              <a:t> tab, then click </a:t>
            </a:r>
            <a:r>
              <a:rPr lang="en-US" sz="1500" b="1" dirty="0">
                <a:latin typeface="+mn-lt"/>
              </a:rPr>
              <a:t>Slide Master </a:t>
            </a:r>
            <a:r>
              <a:rPr lang="en-US" sz="1500" dirty="0">
                <a:latin typeface="+mn-lt"/>
              </a:rPr>
              <a:t>under the </a:t>
            </a:r>
            <a:r>
              <a:rPr lang="en-US" sz="1500" b="1" dirty="0">
                <a:latin typeface="+mn-lt"/>
              </a:rPr>
              <a:t>Master</a:t>
            </a:r>
            <a:r>
              <a:rPr lang="en-US" sz="1500" dirty="0">
                <a:latin typeface="+mn-lt"/>
              </a:rPr>
              <a:t> group.</a:t>
            </a:r>
          </a:p>
          <a:p>
            <a:pPr lvl="0"/>
            <a:endParaRPr lang="en-US" sz="1500" b="1" dirty="0">
              <a:solidFill>
                <a:schemeClr val="tx2"/>
              </a:solidFill>
              <a:latin typeface="+mn-lt"/>
            </a:endParaRPr>
          </a:p>
          <a:p>
            <a:r>
              <a:rPr lang="en-US" sz="1333" b="1" i="1" dirty="0">
                <a:latin typeface="+mn-lt"/>
              </a:rPr>
              <a:t>To exit the Slide Master:</a:t>
            </a:r>
            <a:br>
              <a:rPr lang="en-US" sz="1500" dirty="0">
                <a:latin typeface="+mn-lt"/>
              </a:rPr>
            </a:br>
            <a:r>
              <a:rPr lang="en-US" sz="1500" dirty="0">
                <a:latin typeface="+mn-lt"/>
              </a:rPr>
              <a:t>Select the </a:t>
            </a:r>
            <a:r>
              <a:rPr lang="en-US" sz="1500" b="1" dirty="0">
                <a:latin typeface="+mn-lt"/>
              </a:rPr>
              <a:t>Slide Master</a:t>
            </a:r>
            <a:r>
              <a:rPr lang="en-US" sz="1500" dirty="0">
                <a:latin typeface="+mn-lt"/>
              </a:rPr>
              <a:t> tab, then click </a:t>
            </a:r>
            <a:r>
              <a:rPr lang="en-US" sz="1500" b="1" dirty="0">
                <a:latin typeface="+mn-lt"/>
              </a:rPr>
              <a:t>Close Master View </a:t>
            </a:r>
            <a:r>
              <a:rPr lang="en-US" sz="1500" dirty="0">
                <a:latin typeface="+mn-lt"/>
              </a:rPr>
              <a:t>on far right.</a:t>
            </a:r>
          </a:p>
          <a:p>
            <a:endParaRPr lang="en-US" sz="1500" dirty="0">
              <a:solidFill>
                <a:schemeClr val="tx2"/>
              </a:solidFill>
              <a:latin typeface="+mn-lt"/>
            </a:endParaRPr>
          </a:p>
          <a:p>
            <a:r>
              <a:rPr lang="en-US" sz="1500" b="1" dirty="0">
                <a:solidFill>
                  <a:schemeClr val="accent2"/>
                </a:solidFill>
                <a:latin typeface="+mn-lt"/>
              </a:rPr>
              <a:t>(Delete these slides before finalizing your presentation.)</a:t>
            </a:r>
          </a:p>
          <a:p>
            <a:pPr lvl="0"/>
            <a:endParaRPr lang="en-US" sz="1500" dirty="0">
              <a:solidFill>
                <a:schemeClr val="tx2"/>
              </a:solidFill>
              <a:latin typeface="+mn-lt"/>
            </a:endParaRPr>
          </a:p>
        </p:txBody>
      </p:sp>
    </p:spTree>
    <p:extLst>
      <p:ext uri="{BB962C8B-B14F-4D97-AF65-F5344CB8AC3E}">
        <p14:creationId xmlns:p14="http://schemas.microsoft.com/office/powerpoint/2010/main" val="262345700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Deafult Slide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FA5C644-D98F-6E32-8D1E-366BC978E95D}"/>
              </a:ext>
            </a:extLst>
          </p:cNvPr>
          <p:cNvSpPr/>
          <p:nvPr userDrawn="1"/>
        </p:nvSpPr>
        <p:spPr bwMode="auto">
          <a:xfrm>
            <a:off x="0" y="0"/>
            <a:ext cx="12192000" cy="6858000"/>
          </a:xfrm>
          <a:prstGeom prst="rect">
            <a:avLst/>
          </a:prstGeom>
          <a:solidFill>
            <a:schemeClr val="tx1">
              <a:lumMod val="95000"/>
            </a:schemeClr>
          </a:solidFill>
          <a:ln w="9525">
            <a:noFill/>
            <a:round/>
            <a:headEnd/>
            <a:tailEnd/>
          </a:ln>
          <a:effectLst/>
        </p:spPr>
        <p:txBody>
          <a:bodyPr wrap="square" rtlCol="0" anchor="ctr"/>
          <a:lstStyle/>
          <a:p>
            <a:pPr algn="ctr" eaLnBrk="0" fontAlgn="base" hangingPunct="0">
              <a:spcBef>
                <a:spcPct val="0"/>
              </a:spcBef>
              <a:spcAft>
                <a:spcPct val="0"/>
              </a:spcAft>
            </a:pPr>
            <a:endParaRPr lang="en-US" sz="1500" b="1" dirty="0">
              <a:solidFill>
                <a:srgbClr val="FFFFFF"/>
              </a:solidFill>
            </a:endParaRPr>
          </a:p>
        </p:txBody>
      </p:sp>
      <p:sp>
        <p:nvSpPr>
          <p:cNvPr id="4" name="Text Placeholder 3">
            <a:extLst>
              <a:ext uri="{FF2B5EF4-FFF2-40B4-BE49-F238E27FC236}">
                <a16:creationId xmlns:a16="http://schemas.microsoft.com/office/drawing/2014/main" id="{275008E1-625D-B079-EF1A-A88D1D594991}"/>
              </a:ext>
            </a:extLst>
          </p:cNvPr>
          <p:cNvSpPr>
            <a:spLocks noGrp="1"/>
          </p:cNvSpPr>
          <p:nvPr>
            <p:ph type="body" sz="quarter" idx="10" hasCustomPrompt="1"/>
          </p:nvPr>
        </p:nvSpPr>
        <p:spPr>
          <a:xfrm>
            <a:off x="528665" y="1744928"/>
            <a:ext cx="11144363" cy="4572738"/>
          </a:xfrm>
        </p:spPr>
        <p:txBody>
          <a:bodyPr/>
          <a:lstStyle/>
          <a:p>
            <a:pPr lvl="0"/>
            <a:r>
              <a:rPr lang="en-US" dirty="0"/>
              <a:t>Body copy is Arial Regular – 20pt font size (it is strongly recommended to keep body copy 16pt or larger) </a:t>
            </a:r>
            <a:br>
              <a:rPr lang="en-US" dirty="0"/>
            </a:br>
            <a:r>
              <a:rPr lang="en-US" dirty="0"/>
              <a:t>Body copy fill color is Navy (fourth color in Theme Colors palette)</a:t>
            </a:r>
          </a:p>
        </p:txBody>
      </p:sp>
      <p:sp>
        <p:nvSpPr>
          <p:cNvPr id="2" name="Title 1">
            <a:extLst>
              <a:ext uri="{FF2B5EF4-FFF2-40B4-BE49-F238E27FC236}">
                <a16:creationId xmlns:a16="http://schemas.microsoft.com/office/drawing/2014/main" id="{33939DCA-F848-44B2-D9B0-69CB583FFBA0}"/>
              </a:ext>
            </a:extLst>
          </p:cNvPr>
          <p:cNvSpPr>
            <a:spLocks noGrp="1"/>
          </p:cNvSpPr>
          <p:nvPr>
            <p:ph type="title" hasCustomPrompt="1"/>
          </p:nvPr>
        </p:nvSpPr>
        <p:spPr>
          <a:xfrm>
            <a:off x="523819" y="692199"/>
            <a:ext cx="11144363" cy="752715"/>
          </a:xfrm>
          <a:prstGeom prst="rect">
            <a:avLst/>
          </a:prstGeom>
        </p:spPr>
        <p:txBody>
          <a:bodyPr anchor="ctr">
            <a:noAutofit/>
          </a:bodyPr>
          <a:lst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183775089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LAST LAYOUT OF TEMPLAT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B81B9F-ACAA-6B40-92A6-9F9BC5CEC4B7}"/>
              </a:ext>
            </a:extLst>
          </p:cNvPr>
          <p:cNvSpPr/>
          <p:nvPr userDrawn="1"/>
        </p:nvSpPr>
        <p:spPr bwMode="auto">
          <a:xfrm>
            <a:off x="10992555" y="224455"/>
            <a:ext cx="950641" cy="999608"/>
          </a:xfrm>
          <a:prstGeom prst="rect">
            <a:avLst/>
          </a:prstGeom>
          <a:solidFill>
            <a:srgbClr val="FFFFFF"/>
          </a:solidFill>
          <a:ln w="9525">
            <a:noFill/>
            <a:round/>
            <a:headEnd/>
            <a:tailEnd/>
          </a:ln>
          <a:effectLst/>
        </p:spPr>
        <p:txBody>
          <a:bodyPr wrap="square" rtlCol="0" anchor="ctr"/>
          <a:lstStyle/>
          <a:p>
            <a:pPr algn="ctr" eaLnBrk="0" fontAlgn="base" hangingPunct="0">
              <a:spcBef>
                <a:spcPct val="0"/>
              </a:spcBef>
              <a:spcAft>
                <a:spcPct val="0"/>
              </a:spcAft>
            </a:pPr>
            <a:endParaRPr lang="en-US" sz="1500" b="1">
              <a:solidFill>
                <a:srgbClr val="FFFFFF"/>
              </a:solidFill>
            </a:endParaRPr>
          </a:p>
        </p:txBody>
      </p:sp>
      <p:sp>
        <p:nvSpPr>
          <p:cNvPr id="4" name="Rectangle 3">
            <a:extLst>
              <a:ext uri="{FF2B5EF4-FFF2-40B4-BE49-F238E27FC236}">
                <a16:creationId xmlns:a16="http://schemas.microsoft.com/office/drawing/2014/main" id="{57595F13-64FD-4645-9D0A-F8D0B2E10263}"/>
              </a:ext>
            </a:extLst>
          </p:cNvPr>
          <p:cNvSpPr/>
          <p:nvPr userDrawn="1"/>
        </p:nvSpPr>
        <p:spPr bwMode="auto">
          <a:xfrm>
            <a:off x="10988680" y="5521705"/>
            <a:ext cx="950641" cy="999608"/>
          </a:xfrm>
          <a:prstGeom prst="rect">
            <a:avLst/>
          </a:prstGeom>
          <a:solidFill>
            <a:srgbClr val="FFFFFF"/>
          </a:solidFill>
          <a:ln w="9525">
            <a:noFill/>
            <a:round/>
            <a:headEnd/>
            <a:tailEnd/>
          </a:ln>
          <a:effectLst/>
        </p:spPr>
        <p:txBody>
          <a:bodyPr wrap="square" rtlCol="0" anchor="ctr"/>
          <a:lstStyle/>
          <a:p>
            <a:pPr algn="ctr" eaLnBrk="0" fontAlgn="base" hangingPunct="0">
              <a:spcBef>
                <a:spcPct val="0"/>
              </a:spcBef>
              <a:spcAft>
                <a:spcPct val="0"/>
              </a:spcAft>
            </a:pPr>
            <a:endParaRPr lang="en-US" sz="1500" b="1">
              <a:solidFill>
                <a:srgbClr val="FFFFFF"/>
              </a:solidFill>
            </a:endParaRPr>
          </a:p>
        </p:txBody>
      </p:sp>
      <p:sp>
        <p:nvSpPr>
          <p:cNvPr id="2" name="Rectangle 1"/>
          <p:cNvSpPr/>
          <p:nvPr userDrawn="1"/>
        </p:nvSpPr>
        <p:spPr>
          <a:xfrm>
            <a:off x="450980" y="1431545"/>
            <a:ext cx="11290040" cy="4708981"/>
          </a:xfrm>
          <a:prstGeom prst="rect">
            <a:avLst/>
          </a:prstGeom>
        </p:spPr>
        <p:txBody>
          <a:bodyPr wrap="square">
            <a:spAutoFit/>
          </a:bodyPr>
          <a:lstStyle/>
          <a:p>
            <a:pPr lvl="0" algn="ctr"/>
            <a:r>
              <a:rPr lang="en-US" sz="6000" dirty="0">
                <a:solidFill>
                  <a:schemeClr val="accent2"/>
                </a:solidFill>
              </a:rPr>
              <a:t>Last</a:t>
            </a:r>
            <a:r>
              <a:rPr lang="en-US" sz="6000" baseline="0" dirty="0">
                <a:solidFill>
                  <a:schemeClr val="accent2"/>
                </a:solidFill>
              </a:rPr>
              <a:t> layout </a:t>
            </a:r>
            <a:r>
              <a:rPr lang="en-US" sz="6000" dirty="0">
                <a:solidFill>
                  <a:schemeClr val="accent2"/>
                </a:solidFill>
              </a:rPr>
              <a:t>of template</a:t>
            </a:r>
            <a:br>
              <a:rPr lang="en-US" sz="6000" dirty="0">
                <a:solidFill>
                  <a:schemeClr val="accent2"/>
                </a:solidFill>
              </a:rPr>
            </a:br>
            <a:br>
              <a:rPr lang="en-US" sz="6000" dirty="0">
                <a:solidFill>
                  <a:schemeClr val="accent2"/>
                </a:solidFill>
              </a:rPr>
            </a:br>
            <a:r>
              <a:rPr lang="en-US" sz="6000" dirty="0">
                <a:solidFill>
                  <a:schemeClr val="accent2"/>
                </a:solidFill>
              </a:rPr>
              <a:t>Any slide layouts after this</a:t>
            </a:r>
            <a:br>
              <a:rPr lang="en-US" sz="6000" dirty="0">
                <a:solidFill>
                  <a:schemeClr val="accent2"/>
                </a:solidFill>
              </a:rPr>
            </a:br>
            <a:r>
              <a:rPr lang="en-US" sz="6000" dirty="0">
                <a:solidFill>
                  <a:schemeClr val="accent2"/>
                </a:solidFill>
              </a:rPr>
              <a:t>are from other templates </a:t>
            </a:r>
            <a:br>
              <a:rPr lang="en-US" sz="6000" dirty="0">
                <a:solidFill>
                  <a:schemeClr val="accent2"/>
                </a:solidFill>
              </a:rPr>
            </a:br>
            <a:r>
              <a:rPr lang="en-US" sz="6000" dirty="0">
                <a:solidFill>
                  <a:schemeClr val="accent2"/>
                </a:solidFill>
              </a:rPr>
              <a:t>and should not be used</a:t>
            </a:r>
            <a:endParaRPr lang="en-US" sz="5500" dirty="0">
              <a:solidFill>
                <a:schemeClr val="accent2"/>
              </a:solidFill>
            </a:endParaRPr>
          </a:p>
        </p:txBody>
      </p:sp>
    </p:spTree>
    <p:extLst>
      <p:ext uri="{BB962C8B-B14F-4D97-AF65-F5344CB8AC3E}">
        <p14:creationId xmlns:p14="http://schemas.microsoft.com/office/powerpoint/2010/main" val="1672528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emf"/><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oleObject" Target="../embeddings/oleObject3.bin"/><Relationship Id="rId5" Type="http://schemas.openxmlformats.org/officeDocument/2006/relationships/tags" Target="../tags/tag3.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ags" Target="../tags/tag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5.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8.emf"/><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oleObject" Target="../embeddings/oleObject4.bin"/></Relationships>
</file>

<file path=ppt/slideMasters/_rels/slideMaster6.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13.svg"/><Relationship Id="rId3" Type="http://schemas.openxmlformats.org/officeDocument/2006/relationships/slideLayout" Target="../slideLayouts/slideLayout43.xml"/><Relationship Id="rId7" Type="http://schemas.openxmlformats.org/officeDocument/2006/relationships/tags" Target="../tags/tag5.xml"/><Relationship Id="rId12" Type="http://schemas.openxmlformats.org/officeDocument/2006/relationships/image" Target="../media/image12.png"/><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theme" Target="../theme/theme6.xml"/><Relationship Id="rId11" Type="http://schemas.openxmlformats.org/officeDocument/2006/relationships/image" Target="../media/image11.svg"/><Relationship Id="rId5" Type="http://schemas.openxmlformats.org/officeDocument/2006/relationships/slideLayout" Target="../slideLayouts/slideLayout45.xml"/><Relationship Id="rId10" Type="http://schemas.openxmlformats.org/officeDocument/2006/relationships/image" Target="../media/image10.png"/><Relationship Id="rId4" Type="http://schemas.openxmlformats.org/officeDocument/2006/relationships/slideLayout" Target="../slideLayouts/slideLayout44.xml"/><Relationship Id="rId9" Type="http://schemas.openxmlformats.org/officeDocument/2006/relationships/image" Target="../media/image9.emf"/></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48.xml"/><Relationship Id="rId7" Type="http://schemas.openxmlformats.org/officeDocument/2006/relationships/oleObject" Target="../embeddings/oleObject5.bin"/><Relationship Id="rId12" Type="http://schemas.openxmlformats.org/officeDocument/2006/relationships/image" Target="../media/image13.svg"/><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tags" Target="../tags/tag6.xml"/><Relationship Id="rId11" Type="http://schemas.openxmlformats.org/officeDocument/2006/relationships/image" Target="../media/image12.png"/><Relationship Id="rId5" Type="http://schemas.openxmlformats.org/officeDocument/2006/relationships/theme" Target="../theme/theme7.xml"/><Relationship Id="rId10" Type="http://schemas.openxmlformats.org/officeDocument/2006/relationships/image" Target="../media/image11.svg"/><Relationship Id="rId4" Type="http://schemas.openxmlformats.org/officeDocument/2006/relationships/slideLayout" Target="../slideLayouts/slideLayout49.xml"/><Relationship Id="rId9" Type="http://schemas.openxmlformats.org/officeDocument/2006/relationships/image" Target="../media/image10.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image" Target="../media/image1.emf"/><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oleObject" Target="../embeddings/oleObject6.bin"/><Relationship Id="rId5" Type="http://schemas.openxmlformats.org/officeDocument/2006/relationships/slideLayout" Target="../slideLayouts/slideLayout54.xml"/><Relationship Id="rId10" Type="http://schemas.openxmlformats.org/officeDocument/2006/relationships/tags" Target="../tags/tag8.xml"/><Relationship Id="rId4" Type="http://schemas.openxmlformats.org/officeDocument/2006/relationships/slideLayout" Target="../slideLayouts/slideLayout53.xml"/><Relationship Id="rId9" Type="http://schemas.openxmlformats.org/officeDocument/2006/relationships/tags" Target="../tags/tag7.xml"/></Relationships>
</file>

<file path=ppt/slideMasters/_rels/slideMaster9.xml.rels><?xml version="1.0" encoding="UTF-8" standalone="yes"?>
<Relationships xmlns="http://schemas.openxmlformats.org/package/2006/relationships"><Relationship Id="rId13" Type="http://schemas.openxmlformats.org/officeDocument/2006/relationships/slideLayout" Target="../slideLayouts/slideLayout69.xml"/><Relationship Id="rId18" Type="http://schemas.openxmlformats.org/officeDocument/2006/relationships/slideLayout" Target="../slideLayouts/slideLayout74.xml"/><Relationship Id="rId26" Type="http://schemas.openxmlformats.org/officeDocument/2006/relationships/slideLayout" Target="../slideLayouts/slideLayout82.xml"/><Relationship Id="rId39" Type="http://schemas.openxmlformats.org/officeDocument/2006/relationships/slideLayout" Target="../slideLayouts/slideLayout95.xml"/><Relationship Id="rId21" Type="http://schemas.openxmlformats.org/officeDocument/2006/relationships/slideLayout" Target="../slideLayouts/slideLayout77.xml"/><Relationship Id="rId34" Type="http://schemas.openxmlformats.org/officeDocument/2006/relationships/slideLayout" Target="../slideLayouts/slideLayout90.xml"/><Relationship Id="rId42" Type="http://schemas.openxmlformats.org/officeDocument/2006/relationships/slideLayout" Target="../slideLayouts/slideLayout98.xml"/><Relationship Id="rId47" Type="http://schemas.openxmlformats.org/officeDocument/2006/relationships/slideLayout" Target="../slideLayouts/slideLayout103.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29" Type="http://schemas.openxmlformats.org/officeDocument/2006/relationships/slideLayout" Target="../slideLayouts/slideLayout85.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24" Type="http://schemas.openxmlformats.org/officeDocument/2006/relationships/slideLayout" Target="../slideLayouts/slideLayout80.xml"/><Relationship Id="rId32" Type="http://schemas.openxmlformats.org/officeDocument/2006/relationships/slideLayout" Target="../slideLayouts/slideLayout88.xml"/><Relationship Id="rId37" Type="http://schemas.openxmlformats.org/officeDocument/2006/relationships/slideLayout" Target="../slideLayouts/slideLayout93.xml"/><Relationship Id="rId40" Type="http://schemas.openxmlformats.org/officeDocument/2006/relationships/slideLayout" Target="../slideLayouts/slideLayout96.xml"/><Relationship Id="rId45" Type="http://schemas.openxmlformats.org/officeDocument/2006/relationships/slideLayout" Target="../slideLayouts/slideLayout101.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23" Type="http://schemas.openxmlformats.org/officeDocument/2006/relationships/slideLayout" Target="../slideLayouts/slideLayout79.xml"/><Relationship Id="rId28" Type="http://schemas.openxmlformats.org/officeDocument/2006/relationships/slideLayout" Target="../slideLayouts/slideLayout84.xml"/><Relationship Id="rId36" Type="http://schemas.openxmlformats.org/officeDocument/2006/relationships/slideLayout" Target="../slideLayouts/slideLayout92.xml"/><Relationship Id="rId10" Type="http://schemas.openxmlformats.org/officeDocument/2006/relationships/slideLayout" Target="../slideLayouts/slideLayout66.xml"/><Relationship Id="rId19" Type="http://schemas.openxmlformats.org/officeDocument/2006/relationships/slideLayout" Target="../slideLayouts/slideLayout75.xml"/><Relationship Id="rId31" Type="http://schemas.openxmlformats.org/officeDocument/2006/relationships/slideLayout" Target="../slideLayouts/slideLayout87.xml"/><Relationship Id="rId44" Type="http://schemas.openxmlformats.org/officeDocument/2006/relationships/slideLayout" Target="../slideLayouts/slideLayout100.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 Id="rId22" Type="http://schemas.openxmlformats.org/officeDocument/2006/relationships/slideLayout" Target="../slideLayouts/slideLayout78.xml"/><Relationship Id="rId27" Type="http://schemas.openxmlformats.org/officeDocument/2006/relationships/slideLayout" Target="../slideLayouts/slideLayout83.xml"/><Relationship Id="rId30" Type="http://schemas.openxmlformats.org/officeDocument/2006/relationships/slideLayout" Target="../slideLayouts/slideLayout86.xml"/><Relationship Id="rId35" Type="http://schemas.openxmlformats.org/officeDocument/2006/relationships/slideLayout" Target="../slideLayouts/slideLayout91.xml"/><Relationship Id="rId43" Type="http://schemas.openxmlformats.org/officeDocument/2006/relationships/slideLayout" Target="../slideLayouts/slideLayout99.xml"/><Relationship Id="rId48" Type="http://schemas.openxmlformats.org/officeDocument/2006/relationships/theme" Target="../theme/theme9.xml"/><Relationship Id="rId8" Type="http://schemas.openxmlformats.org/officeDocument/2006/relationships/slideLayout" Target="../slideLayouts/slideLayout64.xml"/><Relationship Id="rId3" Type="http://schemas.openxmlformats.org/officeDocument/2006/relationships/slideLayout" Target="../slideLayouts/slideLayout59.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5" Type="http://schemas.openxmlformats.org/officeDocument/2006/relationships/slideLayout" Target="../slideLayouts/slideLayout81.xml"/><Relationship Id="rId33" Type="http://schemas.openxmlformats.org/officeDocument/2006/relationships/slideLayout" Target="../slideLayouts/slideLayout89.xml"/><Relationship Id="rId38" Type="http://schemas.openxmlformats.org/officeDocument/2006/relationships/slideLayout" Target="../slideLayouts/slideLayout94.xml"/><Relationship Id="rId46" Type="http://schemas.openxmlformats.org/officeDocument/2006/relationships/slideLayout" Target="../slideLayouts/slideLayout102.xml"/><Relationship Id="rId20" Type="http://schemas.openxmlformats.org/officeDocument/2006/relationships/slideLayout" Target="../slideLayouts/slideLayout76.xml"/><Relationship Id="rId41"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smCheck">
          <a:fgClr>
            <a:schemeClr val="bg1">
              <a:lumMod val="95000"/>
            </a:schemeClr>
          </a:fgClr>
          <a:bgClr>
            <a:schemeClr val="bg1"/>
          </a:bgClr>
        </a:pattFill>
        <a:effectLst/>
      </p:bgPr>
    </p:bg>
    <p:spTree>
      <p:nvGrpSpPr>
        <p:cNvPr id="1" name=""/>
        <p:cNvGrpSpPr/>
        <p:nvPr/>
      </p:nvGrpSpPr>
      <p:grpSpPr>
        <a:xfrm>
          <a:off x="0" y="0"/>
          <a:ext cx="0" cy="0"/>
          <a:chOff x="0" y="0"/>
          <a:chExt cx="0" cy="0"/>
        </a:xfrm>
      </p:grpSpPr>
      <p:graphicFrame>
        <p:nvGraphicFramePr>
          <p:cNvPr id="2" name="Objeto 1" hidden="1"/>
          <p:cNvGraphicFramePr>
            <a:graphicFrameLocks noChangeAspect="1"/>
          </p:cNvGraphicFramePr>
          <p:nvPr userDrawn="1">
            <p:custDataLst>
              <p:tags r:id="rId13"/>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14" imgW="421" imgH="423" progId="TCLayout.ActiveDocument.1">
                  <p:embed/>
                </p:oleObj>
              </mc:Choice>
              <mc:Fallback>
                <p:oleObj name="Slide do think-cell" r:id="rId14" imgW="421" imgH="423" progId="TCLayout.ActiveDocument.1">
                  <p:embed/>
                  <p:pic>
                    <p:nvPicPr>
                      <p:cNvPr id="2" name="Objeto 1" hidden="1"/>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7" name="Rectangle 25">
            <a:extLst>
              <a:ext uri="{FF2B5EF4-FFF2-40B4-BE49-F238E27FC236}">
                <a16:creationId xmlns:a16="http://schemas.microsoft.com/office/drawing/2014/main" id="{2B0C9C2F-657A-DA50-9C21-97448FCC212D}"/>
              </a:ext>
            </a:extLst>
          </p:cNvPr>
          <p:cNvSpPr/>
          <p:nvPr userDrawn="1"/>
        </p:nvSpPr>
        <p:spPr>
          <a:xfrm>
            <a:off x="0" y="1"/>
            <a:ext cx="10810854" cy="584819"/>
          </a:xfrm>
          <a:prstGeom prst="rect">
            <a:avLst/>
          </a:prstGeom>
          <a:solidFill>
            <a:srgbClr val="0033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Forma Livre: Forma 7">
            <a:extLst>
              <a:ext uri="{FF2B5EF4-FFF2-40B4-BE49-F238E27FC236}">
                <a16:creationId xmlns:a16="http://schemas.microsoft.com/office/drawing/2014/main" id="{96650985-9CED-D24E-A28D-853F15157E4A}"/>
              </a:ext>
            </a:extLst>
          </p:cNvPr>
          <p:cNvSpPr/>
          <p:nvPr userDrawn="1"/>
        </p:nvSpPr>
        <p:spPr>
          <a:xfrm>
            <a:off x="9824351" y="0"/>
            <a:ext cx="2367649" cy="584821"/>
          </a:xfrm>
          <a:custGeom>
            <a:avLst/>
            <a:gdLst>
              <a:gd name="connsiteX0" fmla="*/ 835880 w 3185771"/>
              <a:gd name="connsiteY0" fmla="*/ 0 h 786901"/>
              <a:gd name="connsiteX1" fmla="*/ 835880 w 3185771"/>
              <a:gd name="connsiteY1" fmla="*/ 1 h 786901"/>
              <a:gd name="connsiteX2" fmla="*/ 3185771 w 3185771"/>
              <a:gd name="connsiteY2" fmla="*/ 1 h 786901"/>
              <a:gd name="connsiteX3" fmla="*/ 3185771 w 3185771"/>
              <a:gd name="connsiteY3" fmla="*/ 786901 h 786901"/>
              <a:gd name="connsiteX4" fmla="*/ 831162 w 3185771"/>
              <a:gd name="connsiteY4" fmla="*/ 786901 h 786901"/>
              <a:gd name="connsiteX5" fmla="*/ 831162 w 3185771"/>
              <a:gd name="connsiteY5" fmla="*/ 786900 h 786901"/>
              <a:gd name="connsiteX6" fmla="*/ 0 w 3185771"/>
              <a:gd name="connsiteY6" fmla="*/ 786900 h 786901"/>
              <a:gd name="connsiteX7" fmla="*/ 831162 w 3185771"/>
              <a:gd name="connsiteY7" fmla="*/ 4441 h 786901"/>
              <a:gd name="connsiteX8" fmla="*/ 831162 w 3185771"/>
              <a:gd name="connsiteY8" fmla="*/ 1 h 786901"/>
              <a:gd name="connsiteX9" fmla="*/ 835879 w 3185771"/>
              <a:gd name="connsiteY9" fmla="*/ 1 h 786901"/>
              <a:gd name="connsiteX10" fmla="*/ 835880 w 3185771"/>
              <a:gd name="connsiteY10" fmla="*/ 0 h 78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85771" h="786901">
                <a:moveTo>
                  <a:pt x="835880" y="0"/>
                </a:moveTo>
                <a:lnTo>
                  <a:pt x="835880" y="1"/>
                </a:lnTo>
                <a:lnTo>
                  <a:pt x="3185771" y="1"/>
                </a:lnTo>
                <a:lnTo>
                  <a:pt x="3185771" y="786901"/>
                </a:lnTo>
                <a:lnTo>
                  <a:pt x="831162" y="786901"/>
                </a:lnTo>
                <a:lnTo>
                  <a:pt x="831162" y="786900"/>
                </a:lnTo>
                <a:lnTo>
                  <a:pt x="0" y="786900"/>
                </a:lnTo>
                <a:lnTo>
                  <a:pt x="831162" y="4441"/>
                </a:lnTo>
                <a:lnTo>
                  <a:pt x="831162" y="1"/>
                </a:lnTo>
                <a:lnTo>
                  <a:pt x="835879" y="1"/>
                </a:lnTo>
                <a:lnTo>
                  <a:pt x="835880" y="0"/>
                </a:lnTo>
                <a:close/>
              </a:path>
            </a:pathLst>
          </a:custGeom>
          <a:solidFill>
            <a:srgbClr val="0040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pt-BR"/>
          </a:p>
        </p:txBody>
      </p:sp>
      <p:grpSp>
        <p:nvGrpSpPr>
          <p:cNvPr id="9" name="Graphic 10">
            <a:extLst>
              <a:ext uri="{FF2B5EF4-FFF2-40B4-BE49-F238E27FC236}">
                <a16:creationId xmlns:a16="http://schemas.microsoft.com/office/drawing/2014/main" id="{0864FAAA-6373-C89C-7630-F926CF3BB505}"/>
              </a:ext>
            </a:extLst>
          </p:cNvPr>
          <p:cNvGrpSpPr/>
          <p:nvPr userDrawn="1"/>
        </p:nvGrpSpPr>
        <p:grpSpPr>
          <a:xfrm>
            <a:off x="10588399" y="156224"/>
            <a:ext cx="1327230" cy="272372"/>
            <a:chOff x="5608477" y="-1409680"/>
            <a:chExt cx="4161594" cy="854035"/>
          </a:xfrm>
          <a:solidFill>
            <a:schemeClr val="bg1"/>
          </a:solidFill>
        </p:grpSpPr>
        <p:sp>
          <p:nvSpPr>
            <p:cNvPr id="10" name="Freeform: Shape 30">
              <a:extLst>
                <a:ext uri="{FF2B5EF4-FFF2-40B4-BE49-F238E27FC236}">
                  <a16:creationId xmlns:a16="http://schemas.microsoft.com/office/drawing/2014/main" id="{B6D6AF67-B8D0-3D34-C4E6-ED8EA30C4688}"/>
                </a:ext>
              </a:extLst>
            </p:cNvPr>
            <p:cNvSpPr/>
            <p:nvPr/>
          </p:nvSpPr>
          <p:spPr>
            <a:xfrm>
              <a:off x="5608477" y="-1409680"/>
              <a:ext cx="762810" cy="680778"/>
            </a:xfrm>
            <a:custGeom>
              <a:avLst/>
              <a:gdLst>
                <a:gd name="connsiteX0" fmla="*/ 254362 w 762810"/>
                <a:gd name="connsiteY0" fmla="*/ 425726 h 680778"/>
                <a:gd name="connsiteX1" fmla="*/ 413770 w 762810"/>
                <a:gd name="connsiteY1" fmla="*/ 266318 h 680778"/>
                <a:gd name="connsiteX2" fmla="*/ 533879 w 762810"/>
                <a:gd name="connsiteY2" fmla="*/ 321164 h 680778"/>
                <a:gd name="connsiteX3" fmla="*/ 762811 w 762810"/>
                <a:gd name="connsiteY3" fmla="*/ 116774 h 680778"/>
                <a:gd name="connsiteX4" fmla="*/ 130861 w 762810"/>
                <a:gd name="connsiteY4" fmla="*/ 116774 h 680778"/>
                <a:gd name="connsiteX5" fmla="*/ 130861 w 762810"/>
                <a:gd name="connsiteY5" fmla="*/ 680778 h 680778"/>
                <a:gd name="connsiteX6" fmla="*/ 296266 w 762810"/>
                <a:gd name="connsiteY6" fmla="*/ 533208 h 680778"/>
                <a:gd name="connsiteX7" fmla="*/ 254362 w 762810"/>
                <a:gd name="connsiteY7" fmla="*/ 425726 h 68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778">
                  <a:moveTo>
                    <a:pt x="254362" y="425726"/>
                  </a:moveTo>
                  <a:cubicBezTo>
                    <a:pt x="254362" y="337657"/>
                    <a:pt x="325780" y="266318"/>
                    <a:pt x="413770" y="266318"/>
                  </a:cubicBezTo>
                  <a:cubicBezTo>
                    <a:pt x="461751" y="266318"/>
                    <a:pt x="504680" y="287625"/>
                    <a:pt x="533879" y="321164"/>
                  </a:cubicBezTo>
                  <a:lnTo>
                    <a:pt x="762811" y="116774"/>
                  </a:lnTo>
                  <a:cubicBezTo>
                    <a:pt x="588330" y="-38925"/>
                    <a:pt x="305420" y="-38925"/>
                    <a:pt x="130861" y="116774"/>
                  </a:cubicBezTo>
                  <a:cubicBezTo>
                    <a:pt x="-43620" y="272552"/>
                    <a:pt x="-43620" y="525079"/>
                    <a:pt x="130861" y="680778"/>
                  </a:cubicBezTo>
                  <a:lnTo>
                    <a:pt x="296266" y="533208"/>
                  </a:lnTo>
                  <a:cubicBezTo>
                    <a:pt x="270303" y="504877"/>
                    <a:pt x="254362" y="467235"/>
                    <a:pt x="254362" y="425726"/>
                  </a:cubicBezTo>
                </a:path>
              </a:pathLst>
            </a:custGeom>
            <a:grpFill/>
            <a:ln w="7880" cap="flat">
              <a:noFill/>
              <a:prstDash val="solid"/>
              <a:miter/>
            </a:ln>
          </p:spPr>
          <p:txBody>
            <a:bodyPr rtlCol="0" anchor="ctr"/>
            <a:lstStyle/>
            <a:p>
              <a:endParaRPr lang="pt-BR"/>
            </a:p>
          </p:txBody>
        </p:sp>
        <p:sp>
          <p:nvSpPr>
            <p:cNvPr id="11" name="Freeform: Shape 31">
              <a:extLst>
                <a:ext uri="{FF2B5EF4-FFF2-40B4-BE49-F238E27FC236}">
                  <a16:creationId xmlns:a16="http://schemas.microsoft.com/office/drawing/2014/main" id="{A00EB1EB-618B-E81E-0585-E5E1B30D735F}"/>
                </a:ext>
              </a:extLst>
            </p:cNvPr>
            <p:cNvSpPr/>
            <p:nvPr/>
          </p:nvSpPr>
          <p:spPr>
            <a:xfrm>
              <a:off x="6614582" y="-1231273"/>
              <a:ext cx="331600" cy="477829"/>
            </a:xfrm>
            <a:custGeom>
              <a:avLst/>
              <a:gdLst>
                <a:gd name="connsiteX0" fmla="*/ 59502 w 331600"/>
                <a:gd name="connsiteY0" fmla="*/ 325839 h 477829"/>
                <a:gd name="connsiteX1" fmla="*/ 170061 w 331600"/>
                <a:gd name="connsiteY1" fmla="*/ 373662 h 477829"/>
                <a:gd name="connsiteX2" fmla="*/ 218515 w 331600"/>
                <a:gd name="connsiteY2" fmla="*/ 336808 h 477829"/>
                <a:gd name="connsiteX3" fmla="*/ 10338 w 331600"/>
                <a:gd name="connsiteY3" fmla="*/ 141573 h 477829"/>
                <a:gd name="connsiteX4" fmla="*/ 173849 w 331600"/>
                <a:gd name="connsiteY4" fmla="*/ 0 h 477829"/>
                <a:gd name="connsiteX5" fmla="*/ 322525 w 331600"/>
                <a:gd name="connsiteY5" fmla="*/ 52399 h 477829"/>
                <a:gd name="connsiteX6" fmla="*/ 274703 w 331600"/>
                <a:gd name="connsiteY6" fmla="*/ 144809 h 477829"/>
                <a:gd name="connsiteX7" fmla="*/ 172587 w 331600"/>
                <a:gd name="connsiteY7" fmla="*/ 104089 h 477829"/>
                <a:gd name="connsiteX8" fmla="*/ 123423 w 331600"/>
                <a:gd name="connsiteY8" fmla="*/ 140311 h 477829"/>
                <a:gd name="connsiteX9" fmla="*/ 331600 w 331600"/>
                <a:gd name="connsiteY9" fmla="*/ 334283 h 477829"/>
                <a:gd name="connsiteX10" fmla="*/ 168720 w 331600"/>
                <a:gd name="connsiteY10" fmla="*/ 477829 h 477829"/>
                <a:gd name="connsiteX11" fmla="*/ 0 w 331600"/>
                <a:gd name="connsiteY11" fmla="*/ 411856 h 477829"/>
                <a:gd name="connsiteX12" fmla="*/ 59502 w 331600"/>
                <a:gd name="connsiteY12" fmla="*/ 325839 h 47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1600" h="477829">
                  <a:moveTo>
                    <a:pt x="59502" y="325839"/>
                  </a:moveTo>
                  <a:cubicBezTo>
                    <a:pt x="59502" y="325839"/>
                    <a:pt x="111822" y="373662"/>
                    <a:pt x="170061" y="373662"/>
                  </a:cubicBezTo>
                  <a:cubicBezTo>
                    <a:pt x="193341" y="373662"/>
                    <a:pt x="218515" y="364586"/>
                    <a:pt x="218515" y="336808"/>
                  </a:cubicBezTo>
                  <a:cubicBezTo>
                    <a:pt x="218515" y="281884"/>
                    <a:pt x="10338" y="283778"/>
                    <a:pt x="10338" y="141573"/>
                  </a:cubicBezTo>
                  <a:cubicBezTo>
                    <a:pt x="10338" y="56266"/>
                    <a:pt x="82071" y="0"/>
                    <a:pt x="173849" y="0"/>
                  </a:cubicBezTo>
                  <a:cubicBezTo>
                    <a:pt x="273440" y="0"/>
                    <a:pt x="322525" y="52399"/>
                    <a:pt x="322525" y="52399"/>
                  </a:cubicBezTo>
                  <a:lnTo>
                    <a:pt x="274703" y="144809"/>
                  </a:lnTo>
                  <a:cubicBezTo>
                    <a:pt x="274703" y="144809"/>
                    <a:pt x="228143" y="104089"/>
                    <a:pt x="172587" y="104089"/>
                  </a:cubicBezTo>
                  <a:cubicBezTo>
                    <a:pt x="149307" y="104089"/>
                    <a:pt x="123423" y="114426"/>
                    <a:pt x="123423" y="140311"/>
                  </a:cubicBezTo>
                  <a:cubicBezTo>
                    <a:pt x="123423" y="198471"/>
                    <a:pt x="331600" y="188133"/>
                    <a:pt x="331600" y="334283"/>
                  </a:cubicBezTo>
                  <a:cubicBezTo>
                    <a:pt x="331600" y="411225"/>
                    <a:pt x="272809" y="477829"/>
                    <a:pt x="168720" y="477829"/>
                  </a:cubicBezTo>
                  <a:cubicBezTo>
                    <a:pt x="60133" y="477829"/>
                    <a:pt x="0" y="411856"/>
                    <a:pt x="0" y="411856"/>
                  </a:cubicBezTo>
                  <a:lnTo>
                    <a:pt x="59502" y="325839"/>
                  </a:lnTo>
                  <a:close/>
                </a:path>
              </a:pathLst>
            </a:custGeom>
            <a:grpFill/>
            <a:ln w="7880" cap="flat">
              <a:noFill/>
              <a:prstDash val="solid"/>
              <a:miter/>
            </a:ln>
          </p:spPr>
          <p:txBody>
            <a:bodyPr rtlCol="0" anchor="ctr"/>
            <a:lstStyle/>
            <a:p>
              <a:endParaRPr lang="pt-BR"/>
            </a:p>
          </p:txBody>
        </p:sp>
        <p:sp>
          <p:nvSpPr>
            <p:cNvPr id="12" name="Freeform: Shape 32">
              <a:extLst>
                <a:ext uri="{FF2B5EF4-FFF2-40B4-BE49-F238E27FC236}">
                  <a16:creationId xmlns:a16="http://schemas.microsoft.com/office/drawing/2014/main" id="{06596C37-33BD-F575-A04E-7D53CEB0C298}"/>
                </a:ext>
              </a:extLst>
            </p:cNvPr>
            <p:cNvSpPr/>
            <p:nvPr/>
          </p:nvSpPr>
          <p:spPr>
            <a:xfrm>
              <a:off x="6957625" y="-1223461"/>
              <a:ext cx="433163" cy="462204"/>
            </a:xfrm>
            <a:custGeom>
              <a:avLst/>
              <a:gdLst>
                <a:gd name="connsiteX0" fmla="*/ 215990 w 433163"/>
                <a:gd name="connsiteY0" fmla="*/ 105351 h 462204"/>
                <a:gd name="connsiteX1" fmla="*/ 197208 w 433163"/>
                <a:gd name="connsiteY1" fmla="*/ 184897 h 462204"/>
                <a:gd name="connsiteX2" fmla="*/ 170693 w 433163"/>
                <a:gd name="connsiteY2" fmla="*/ 274781 h 462204"/>
                <a:gd name="connsiteX3" fmla="*/ 261839 w 433163"/>
                <a:gd name="connsiteY3" fmla="*/ 274781 h 462204"/>
                <a:gd name="connsiteX4" fmla="*/ 235955 w 433163"/>
                <a:gd name="connsiteY4" fmla="*/ 184897 h 462204"/>
                <a:gd name="connsiteX5" fmla="*/ 217174 w 433163"/>
                <a:gd name="connsiteY5" fmla="*/ 105351 h 462204"/>
                <a:gd name="connsiteX6" fmla="*/ 215990 w 433163"/>
                <a:gd name="connsiteY6" fmla="*/ 105351 h 462204"/>
                <a:gd name="connsiteX7" fmla="*/ 288355 w 433163"/>
                <a:gd name="connsiteY7" fmla="*/ 365218 h 462204"/>
                <a:gd name="connsiteX8" fmla="*/ 144177 w 433163"/>
                <a:gd name="connsiteY8" fmla="*/ 365218 h 462204"/>
                <a:gd name="connsiteX9" fmla="*/ 116399 w 433163"/>
                <a:gd name="connsiteY9" fmla="*/ 462204 h 462204"/>
                <a:gd name="connsiteX10" fmla="*/ 0 w 433163"/>
                <a:gd name="connsiteY10" fmla="*/ 462204 h 462204"/>
                <a:gd name="connsiteX11" fmla="*/ 157119 w 433163"/>
                <a:gd name="connsiteY11" fmla="*/ 0 h 462204"/>
                <a:gd name="connsiteX12" fmla="*/ 276044 w 433163"/>
                <a:gd name="connsiteY12" fmla="*/ 0 h 462204"/>
                <a:gd name="connsiteX13" fmla="*/ 433164 w 433163"/>
                <a:gd name="connsiteY13" fmla="*/ 462204 h 462204"/>
                <a:gd name="connsiteX14" fmla="*/ 316764 w 433163"/>
                <a:gd name="connsiteY14" fmla="*/ 462204 h 462204"/>
                <a:gd name="connsiteX15" fmla="*/ 288355 w 433163"/>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163" h="462204">
                  <a:moveTo>
                    <a:pt x="215990" y="105351"/>
                  </a:moveTo>
                  <a:cubicBezTo>
                    <a:pt x="215990" y="105351"/>
                    <a:pt x="205652" y="155778"/>
                    <a:pt x="197208" y="184897"/>
                  </a:cubicBezTo>
                  <a:lnTo>
                    <a:pt x="170693" y="274781"/>
                  </a:lnTo>
                  <a:lnTo>
                    <a:pt x="261839" y="274781"/>
                  </a:lnTo>
                  <a:lnTo>
                    <a:pt x="235955" y="184897"/>
                  </a:lnTo>
                  <a:cubicBezTo>
                    <a:pt x="227590" y="155778"/>
                    <a:pt x="217174" y="105351"/>
                    <a:pt x="217174" y="105351"/>
                  </a:cubicBezTo>
                  <a:lnTo>
                    <a:pt x="215990" y="105351"/>
                  </a:lnTo>
                  <a:close/>
                  <a:moveTo>
                    <a:pt x="288355" y="365218"/>
                  </a:moveTo>
                  <a:lnTo>
                    <a:pt x="144177" y="365218"/>
                  </a:lnTo>
                  <a:lnTo>
                    <a:pt x="116399" y="462204"/>
                  </a:lnTo>
                  <a:lnTo>
                    <a:pt x="0" y="462204"/>
                  </a:lnTo>
                  <a:lnTo>
                    <a:pt x="157119" y="0"/>
                  </a:lnTo>
                  <a:lnTo>
                    <a:pt x="276044" y="0"/>
                  </a:lnTo>
                  <a:lnTo>
                    <a:pt x="433164" y="462204"/>
                  </a:lnTo>
                  <a:lnTo>
                    <a:pt x="316764" y="462204"/>
                  </a:lnTo>
                  <a:lnTo>
                    <a:pt x="288355" y="365218"/>
                  </a:lnTo>
                  <a:close/>
                </a:path>
              </a:pathLst>
            </a:custGeom>
            <a:grpFill/>
            <a:ln w="7880" cap="flat">
              <a:noFill/>
              <a:prstDash val="solid"/>
              <a:miter/>
            </a:ln>
          </p:spPr>
          <p:txBody>
            <a:bodyPr rtlCol="0" anchor="ctr"/>
            <a:lstStyle/>
            <a:p>
              <a:endParaRPr lang="pt-BR"/>
            </a:p>
          </p:txBody>
        </p:sp>
        <p:sp>
          <p:nvSpPr>
            <p:cNvPr id="13" name="Freeform: Shape 33">
              <a:extLst>
                <a:ext uri="{FF2B5EF4-FFF2-40B4-BE49-F238E27FC236}">
                  <a16:creationId xmlns:a16="http://schemas.microsoft.com/office/drawing/2014/main" id="{5B11AC6C-3E2D-A406-ED2A-0FB5CE105189}"/>
                </a:ext>
              </a:extLst>
            </p:cNvPr>
            <p:cNvSpPr/>
            <p:nvPr/>
          </p:nvSpPr>
          <p:spPr>
            <a:xfrm>
              <a:off x="7427721" y="-1223539"/>
              <a:ext cx="503634" cy="462204"/>
            </a:xfrm>
            <a:custGeom>
              <a:avLst/>
              <a:gdLst>
                <a:gd name="connsiteX0" fmla="*/ 38195 w 503634"/>
                <a:gd name="connsiteY0" fmla="*/ 0 h 462204"/>
                <a:gd name="connsiteX1" fmla="*/ 160986 w 503634"/>
                <a:gd name="connsiteY1" fmla="*/ 0 h 462204"/>
                <a:gd name="connsiteX2" fmla="*/ 228222 w 503634"/>
                <a:gd name="connsiteY2" fmla="*/ 195235 h 462204"/>
                <a:gd name="connsiteX3" fmla="*/ 251502 w 503634"/>
                <a:gd name="connsiteY3" fmla="*/ 271546 h 462204"/>
                <a:gd name="connsiteX4" fmla="*/ 252843 w 503634"/>
                <a:gd name="connsiteY4" fmla="*/ 271546 h 462204"/>
                <a:gd name="connsiteX5" fmla="*/ 276123 w 503634"/>
                <a:gd name="connsiteY5" fmla="*/ 195235 h 462204"/>
                <a:gd name="connsiteX6" fmla="*/ 343359 w 503634"/>
                <a:gd name="connsiteY6" fmla="*/ 0 h 462204"/>
                <a:gd name="connsiteX7" fmla="*/ 466150 w 503634"/>
                <a:gd name="connsiteY7" fmla="*/ 0 h 462204"/>
                <a:gd name="connsiteX8" fmla="*/ 503635 w 503634"/>
                <a:gd name="connsiteY8" fmla="*/ 462204 h 462204"/>
                <a:gd name="connsiteX9" fmla="*/ 390471 w 503634"/>
                <a:gd name="connsiteY9" fmla="*/ 462204 h 462204"/>
                <a:gd name="connsiteX10" fmla="*/ 376266 w 503634"/>
                <a:gd name="connsiteY10" fmla="*/ 254027 h 462204"/>
                <a:gd name="connsiteX11" fmla="*/ 376266 w 503634"/>
                <a:gd name="connsiteY11" fmla="*/ 176454 h 462204"/>
                <a:gd name="connsiteX12" fmla="*/ 375003 w 503634"/>
                <a:gd name="connsiteY12" fmla="*/ 176454 h 462204"/>
                <a:gd name="connsiteX13" fmla="*/ 349119 w 503634"/>
                <a:gd name="connsiteY13" fmla="*/ 254027 h 462204"/>
                <a:gd name="connsiteX14" fmla="*/ 300666 w 503634"/>
                <a:gd name="connsiteY14" fmla="*/ 387866 h 462204"/>
                <a:gd name="connsiteX15" fmla="*/ 203679 w 503634"/>
                <a:gd name="connsiteY15" fmla="*/ 387866 h 462204"/>
                <a:gd name="connsiteX16" fmla="*/ 155226 w 503634"/>
                <a:gd name="connsiteY16" fmla="*/ 254027 h 462204"/>
                <a:gd name="connsiteX17" fmla="*/ 129341 w 503634"/>
                <a:gd name="connsiteY17" fmla="*/ 176454 h 462204"/>
                <a:gd name="connsiteX18" fmla="*/ 128000 w 503634"/>
                <a:gd name="connsiteY18" fmla="*/ 176454 h 462204"/>
                <a:gd name="connsiteX19" fmla="*/ 128000 w 503634"/>
                <a:gd name="connsiteY19" fmla="*/ 254027 h 462204"/>
                <a:gd name="connsiteX20" fmla="*/ 113795 w 503634"/>
                <a:gd name="connsiteY20" fmla="*/ 462204 h 462204"/>
                <a:gd name="connsiteX21" fmla="*/ 0 w 503634"/>
                <a:gd name="connsiteY21" fmla="*/ 462204 h 462204"/>
                <a:gd name="connsiteX22" fmla="*/ 38195 w 503634"/>
                <a:gd name="connsiteY22" fmla="*/ 0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03634" h="462204">
                  <a:moveTo>
                    <a:pt x="38195" y="0"/>
                  </a:moveTo>
                  <a:lnTo>
                    <a:pt x="160986" y="0"/>
                  </a:lnTo>
                  <a:lnTo>
                    <a:pt x="228222" y="195235"/>
                  </a:lnTo>
                  <a:cubicBezTo>
                    <a:pt x="238560" y="224986"/>
                    <a:pt x="251502" y="271546"/>
                    <a:pt x="251502" y="271546"/>
                  </a:cubicBezTo>
                  <a:lnTo>
                    <a:pt x="252843" y="271546"/>
                  </a:lnTo>
                  <a:cubicBezTo>
                    <a:pt x="252843" y="271546"/>
                    <a:pt x="265785" y="224986"/>
                    <a:pt x="276123" y="195235"/>
                  </a:cubicBezTo>
                  <a:lnTo>
                    <a:pt x="343359" y="0"/>
                  </a:lnTo>
                  <a:lnTo>
                    <a:pt x="466150" y="0"/>
                  </a:lnTo>
                  <a:lnTo>
                    <a:pt x="503635" y="462204"/>
                  </a:lnTo>
                  <a:lnTo>
                    <a:pt x="390471" y="462204"/>
                  </a:lnTo>
                  <a:lnTo>
                    <a:pt x="376266" y="254027"/>
                  </a:lnTo>
                  <a:cubicBezTo>
                    <a:pt x="373662" y="219146"/>
                    <a:pt x="376266" y="176454"/>
                    <a:pt x="376266" y="176454"/>
                  </a:cubicBezTo>
                  <a:lnTo>
                    <a:pt x="375003" y="176454"/>
                  </a:lnTo>
                  <a:cubicBezTo>
                    <a:pt x="375003" y="176454"/>
                    <a:pt x="359457" y="224907"/>
                    <a:pt x="349119" y="254027"/>
                  </a:cubicBezTo>
                  <a:lnTo>
                    <a:pt x="300666" y="387866"/>
                  </a:lnTo>
                  <a:lnTo>
                    <a:pt x="203679" y="387866"/>
                  </a:lnTo>
                  <a:lnTo>
                    <a:pt x="155226" y="254027"/>
                  </a:lnTo>
                  <a:cubicBezTo>
                    <a:pt x="144888" y="224907"/>
                    <a:pt x="129341" y="176454"/>
                    <a:pt x="129341" y="176454"/>
                  </a:cubicBezTo>
                  <a:lnTo>
                    <a:pt x="128000" y="176454"/>
                  </a:lnTo>
                  <a:cubicBezTo>
                    <a:pt x="128000" y="176454"/>
                    <a:pt x="130604" y="219146"/>
                    <a:pt x="128000" y="254027"/>
                  </a:cubicBezTo>
                  <a:lnTo>
                    <a:pt x="113795" y="462204"/>
                  </a:lnTo>
                  <a:lnTo>
                    <a:pt x="0" y="462204"/>
                  </a:lnTo>
                  <a:lnTo>
                    <a:pt x="38195" y="0"/>
                  </a:lnTo>
                  <a:close/>
                </a:path>
              </a:pathLst>
            </a:custGeom>
            <a:grpFill/>
            <a:ln w="7880" cap="flat">
              <a:noFill/>
              <a:prstDash val="solid"/>
              <a:miter/>
            </a:ln>
          </p:spPr>
          <p:txBody>
            <a:bodyPr rtlCol="0" anchor="ctr"/>
            <a:lstStyle/>
            <a:p>
              <a:endParaRPr lang="pt-BR"/>
            </a:p>
          </p:txBody>
        </p:sp>
        <p:sp>
          <p:nvSpPr>
            <p:cNvPr id="14" name="Freeform: Shape 34">
              <a:extLst>
                <a:ext uri="{FF2B5EF4-FFF2-40B4-BE49-F238E27FC236}">
                  <a16:creationId xmlns:a16="http://schemas.microsoft.com/office/drawing/2014/main" id="{50667E0D-CE9A-469A-5E8F-6787097F1744}"/>
                </a:ext>
              </a:extLst>
            </p:cNvPr>
            <p:cNvSpPr/>
            <p:nvPr/>
          </p:nvSpPr>
          <p:spPr>
            <a:xfrm>
              <a:off x="7968998" y="-1223461"/>
              <a:ext cx="433084" cy="462204"/>
            </a:xfrm>
            <a:custGeom>
              <a:avLst/>
              <a:gdLst>
                <a:gd name="connsiteX0" fmla="*/ 215832 w 433084"/>
                <a:gd name="connsiteY0" fmla="*/ 105351 h 462204"/>
                <a:gd name="connsiteX1" fmla="*/ 197050 w 433084"/>
                <a:gd name="connsiteY1" fmla="*/ 184897 h 462204"/>
                <a:gd name="connsiteX2" fmla="*/ 170535 w 433084"/>
                <a:gd name="connsiteY2" fmla="*/ 274781 h 462204"/>
                <a:gd name="connsiteX3" fmla="*/ 261682 w 433084"/>
                <a:gd name="connsiteY3" fmla="*/ 274781 h 462204"/>
                <a:gd name="connsiteX4" fmla="*/ 235798 w 433084"/>
                <a:gd name="connsiteY4" fmla="*/ 184897 h 462204"/>
                <a:gd name="connsiteX5" fmla="*/ 217016 w 433084"/>
                <a:gd name="connsiteY5" fmla="*/ 105351 h 462204"/>
                <a:gd name="connsiteX6" fmla="*/ 215832 w 433084"/>
                <a:gd name="connsiteY6" fmla="*/ 105351 h 462204"/>
                <a:gd name="connsiteX7" fmla="*/ 288276 w 433084"/>
                <a:gd name="connsiteY7" fmla="*/ 365218 h 462204"/>
                <a:gd name="connsiteX8" fmla="*/ 144099 w 433084"/>
                <a:gd name="connsiteY8" fmla="*/ 365218 h 462204"/>
                <a:gd name="connsiteX9" fmla="*/ 116320 w 433084"/>
                <a:gd name="connsiteY9" fmla="*/ 462204 h 462204"/>
                <a:gd name="connsiteX10" fmla="*/ 0 w 433084"/>
                <a:gd name="connsiteY10" fmla="*/ 462204 h 462204"/>
                <a:gd name="connsiteX11" fmla="*/ 157120 w 433084"/>
                <a:gd name="connsiteY11" fmla="*/ 0 h 462204"/>
                <a:gd name="connsiteX12" fmla="*/ 276044 w 433084"/>
                <a:gd name="connsiteY12" fmla="*/ 0 h 462204"/>
                <a:gd name="connsiteX13" fmla="*/ 433085 w 433084"/>
                <a:gd name="connsiteY13" fmla="*/ 462125 h 462204"/>
                <a:gd name="connsiteX14" fmla="*/ 316764 w 433084"/>
                <a:gd name="connsiteY14" fmla="*/ 462125 h 462204"/>
                <a:gd name="connsiteX15" fmla="*/ 288276 w 433084"/>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084" h="462204">
                  <a:moveTo>
                    <a:pt x="215832" y="105351"/>
                  </a:moveTo>
                  <a:cubicBezTo>
                    <a:pt x="215832" y="105351"/>
                    <a:pt x="205494" y="155778"/>
                    <a:pt x="197050" y="184897"/>
                  </a:cubicBezTo>
                  <a:lnTo>
                    <a:pt x="170535" y="274781"/>
                  </a:lnTo>
                  <a:lnTo>
                    <a:pt x="261682" y="274781"/>
                  </a:lnTo>
                  <a:lnTo>
                    <a:pt x="235798" y="184897"/>
                  </a:lnTo>
                  <a:cubicBezTo>
                    <a:pt x="227433" y="155778"/>
                    <a:pt x="217016" y="105351"/>
                    <a:pt x="217016" y="105351"/>
                  </a:cubicBezTo>
                  <a:lnTo>
                    <a:pt x="215832" y="105351"/>
                  </a:lnTo>
                  <a:close/>
                  <a:moveTo>
                    <a:pt x="288276" y="365218"/>
                  </a:moveTo>
                  <a:lnTo>
                    <a:pt x="144099" y="365218"/>
                  </a:lnTo>
                  <a:lnTo>
                    <a:pt x="116320" y="462204"/>
                  </a:lnTo>
                  <a:lnTo>
                    <a:pt x="0" y="462204"/>
                  </a:lnTo>
                  <a:lnTo>
                    <a:pt x="157120" y="0"/>
                  </a:lnTo>
                  <a:lnTo>
                    <a:pt x="276044" y="0"/>
                  </a:lnTo>
                  <a:lnTo>
                    <a:pt x="433085" y="462125"/>
                  </a:lnTo>
                  <a:lnTo>
                    <a:pt x="316764" y="462125"/>
                  </a:lnTo>
                  <a:lnTo>
                    <a:pt x="288276" y="365218"/>
                  </a:lnTo>
                  <a:close/>
                </a:path>
              </a:pathLst>
            </a:custGeom>
            <a:grpFill/>
            <a:ln w="7880" cap="flat">
              <a:noFill/>
              <a:prstDash val="solid"/>
              <a:miter/>
            </a:ln>
          </p:spPr>
          <p:txBody>
            <a:bodyPr rtlCol="0" anchor="ctr"/>
            <a:lstStyle/>
            <a:p>
              <a:endParaRPr lang="pt-BR"/>
            </a:p>
          </p:txBody>
        </p:sp>
        <p:sp>
          <p:nvSpPr>
            <p:cNvPr id="15" name="Freeform: Shape 35">
              <a:extLst>
                <a:ext uri="{FF2B5EF4-FFF2-40B4-BE49-F238E27FC236}">
                  <a16:creationId xmlns:a16="http://schemas.microsoft.com/office/drawing/2014/main" id="{DD78F74B-1865-B926-15CA-8817BF49EAFA}"/>
                </a:ext>
              </a:extLst>
            </p:cNvPr>
            <p:cNvSpPr/>
            <p:nvPr/>
          </p:nvSpPr>
          <p:spPr>
            <a:xfrm>
              <a:off x="8445801" y="-1223539"/>
              <a:ext cx="374293" cy="462125"/>
            </a:xfrm>
            <a:custGeom>
              <a:avLst/>
              <a:gdLst>
                <a:gd name="connsiteX0" fmla="*/ 162328 w 374293"/>
                <a:gd name="connsiteY0" fmla="*/ 209519 h 462125"/>
                <a:gd name="connsiteX1" fmla="*/ 221119 w 374293"/>
                <a:gd name="connsiteY1" fmla="*/ 152621 h 462125"/>
                <a:gd name="connsiteX2" fmla="*/ 151280 w 374293"/>
                <a:gd name="connsiteY2" fmla="*/ 96986 h 462125"/>
                <a:gd name="connsiteX3" fmla="*/ 113164 w 374293"/>
                <a:gd name="connsiteY3" fmla="*/ 96986 h 462125"/>
                <a:gd name="connsiteX4" fmla="*/ 113164 w 374293"/>
                <a:gd name="connsiteY4" fmla="*/ 209440 h 462125"/>
                <a:gd name="connsiteX5" fmla="*/ 162328 w 374293"/>
                <a:gd name="connsiteY5" fmla="*/ 209440 h 462125"/>
                <a:gd name="connsiteX6" fmla="*/ 0 w 374293"/>
                <a:gd name="connsiteY6" fmla="*/ 0 h 462125"/>
                <a:gd name="connsiteX7" fmla="*/ 160986 w 374293"/>
                <a:gd name="connsiteY7" fmla="*/ 0 h 462125"/>
                <a:gd name="connsiteX8" fmla="*/ 250870 w 374293"/>
                <a:gd name="connsiteY8" fmla="*/ 10969 h 462125"/>
                <a:gd name="connsiteX9" fmla="*/ 336177 w 374293"/>
                <a:gd name="connsiteY9" fmla="*/ 145440 h 462125"/>
                <a:gd name="connsiteX10" fmla="*/ 266969 w 374293"/>
                <a:gd name="connsiteY10" fmla="*/ 271467 h 462125"/>
                <a:gd name="connsiteX11" fmla="*/ 266969 w 374293"/>
                <a:gd name="connsiteY11" fmla="*/ 272730 h 462125"/>
                <a:gd name="connsiteX12" fmla="*/ 284409 w 374293"/>
                <a:gd name="connsiteY12" fmla="*/ 300508 h 462125"/>
                <a:gd name="connsiteX13" fmla="*/ 374293 w 374293"/>
                <a:gd name="connsiteY13" fmla="*/ 462125 h 462125"/>
                <a:gd name="connsiteX14" fmla="*/ 248266 w 374293"/>
                <a:gd name="connsiteY14" fmla="*/ 462125 h 462125"/>
                <a:gd name="connsiteX15" fmla="*/ 166195 w 374293"/>
                <a:gd name="connsiteY15" fmla="*/ 306347 h 462125"/>
                <a:gd name="connsiteX16" fmla="*/ 113164 w 374293"/>
                <a:gd name="connsiteY16" fmla="*/ 306347 h 462125"/>
                <a:gd name="connsiteX17" fmla="*/ 113164 w 374293"/>
                <a:gd name="connsiteY17" fmla="*/ 462125 h 462125"/>
                <a:gd name="connsiteX18" fmla="*/ 79 w 374293"/>
                <a:gd name="connsiteY18" fmla="*/ 462125 h 462125"/>
                <a:gd name="connsiteX19" fmla="*/ 79 w 374293"/>
                <a:gd name="connsiteY19" fmla="*/ 0 h 46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4293" h="462125">
                  <a:moveTo>
                    <a:pt x="162328" y="209519"/>
                  </a:moveTo>
                  <a:cubicBezTo>
                    <a:pt x="198550" y="209519"/>
                    <a:pt x="221119" y="189474"/>
                    <a:pt x="221119" y="152621"/>
                  </a:cubicBezTo>
                  <a:cubicBezTo>
                    <a:pt x="221119" y="117741"/>
                    <a:pt x="208177" y="96986"/>
                    <a:pt x="151280" y="96986"/>
                  </a:cubicBezTo>
                  <a:lnTo>
                    <a:pt x="113164" y="96986"/>
                  </a:lnTo>
                  <a:lnTo>
                    <a:pt x="113164" y="209440"/>
                  </a:lnTo>
                  <a:lnTo>
                    <a:pt x="162328" y="209440"/>
                  </a:lnTo>
                  <a:close/>
                  <a:moveTo>
                    <a:pt x="0" y="0"/>
                  </a:moveTo>
                  <a:lnTo>
                    <a:pt x="160986" y="0"/>
                  </a:lnTo>
                  <a:cubicBezTo>
                    <a:pt x="208177" y="0"/>
                    <a:pt x="230826" y="3236"/>
                    <a:pt x="250870" y="10969"/>
                  </a:cubicBezTo>
                  <a:cubicBezTo>
                    <a:pt x="303191" y="31014"/>
                    <a:pt x="336177" y="78205"/>
                    <a:pt x="336177" y="145440"/>
                  </a:cubicBezTo>
                  <a:cubicBezTo>
                    <a:pt x="336177" y="194604"/>
                    <a:pt x="312897" y="248187"/>
                    <a:pt x="266969" y="271467"/>
                  </a:cubicBezTo>
                  <a:lnTo>
                    <a:pt x="266969" y="272730"/>
                  </a:lnTo>
                  <a:cubicBezTo>
                    <a:pt x="266969" y="272730"/>
                    <a:pt x="273440" y="281095"/>
                    <a:pt x="284409" y="300508"/>
                  </a:cubicBezTo>
                  <a:lnTo>
                    <a:pt x="374293" y="462125"/>
                  </a:lnTo>
                  <a:lnTo>
                    <a:pt x="248266" y="462125"/>
                  </a:lnTo>
                  <a:lnTo>
                    <a:pt x="166195" y="306347"/>
                  </a:lnTo>
                  <a:lnTo>
                    <a:pt x="113164" y="306347"/>
                  </a:lnTo>
                  <a:lnTo>
                    <a:pt x="113164" y="462125"/>
                  </a:lnTo>
                  <a:lnTo>
                    <a:pt x="79" y="462125"/>
                  </a:lnTo>
                  <a:lnTo>
                    <a:pt x="79" y="0"/>
                  </a:lnTo>
                  <a:close/>
                </a:path>
              </a:pathLst>
            </a:custGeom>
            <a:grpFill/>
            <a:ln w="7880" cap="flat">
              <a:noFill/>
              <a:prstDash val="solid"/>
              <a:miter/>
            </a:ln>
          </p:spPr>
          <p:txBody>
            <a:bodyPr rtlCol="0" anchor="ctr"/>
            <a:lstStyle/>
            <a:p>
              <a:endParaRPr lang="pt-BR"/>
            </a:p>
          </p:txBody>
        </p:sp>
        <p:sp>
          <p:nvSpPr>
            <p:cNvPr id="16" name="Freeform: Shape 36">
              <a:extLst>
                <a:ext uri="{FF2B5EF4-FFF2-40B4-BE49-F238E27FC236}">
                  <a16:creationId xmlns:a16="http://schemas.microsoft.com/office/drawing/2014/main" id="{40508668-BE9D-E989-82A8-253CC231CD4B}"/>
                </a:ext>
              </a:extLst>
            </p:cNvPr>
            <p:cNvSpPr/>
            <p:nvPr/>
          </p:nvSpPr>
          <p:spPr>
            <a:xfrm>
              <a:off x="8838955" y="-1231273"/>
              <a:ext cx="428586" cy="477750"/>
            </a:xfrm>
            <a:custGeom>
              <a:avLst/>
              <a:gdLst>
                <a:gd name="connsiteX0" fmla="*/ 242426 w 428586"/>
                <a:gd name="connsiteY0" fmla="*/ 0 h 477750"/>
                <a:gd name="connsiteX1" fmla="*/ 415645 w 428586"/>
                <a:gd name="connsiteY1" fmla="*/ 65263 h 477750"/>
                <a:gd name="connsiteX2" fmla="*/ 363324 w 428586"/>
                <a:gd name="connsiteY2" fmla="*/ 150648 h 477750"/>
                <a:gd name="connsiteX3" fmla="*/ 247635 w 428586"/>
                <a:gd name="connsiteY3" fmla="*/ 103457 h 477750"/>
                <a:gd name="connsiteX4" fmla="*/ 117031 w 428586"/>
                <a:gd name="connsiteY4" fmla="*/ 235324 h 477750"/>
                <a:gd name="connsiteX5" fmla="*/ 247635 w 428586"/>
                <a:gd name="connsiteY5" fmla="*/ 374293 h 477750"/>
                <a:gd name="connsiteX6" fmla="*/ 370426 w 428586"/>
                <a:gd name="connsiteY6" fmla="*/ 317395 h 477750"/>
                <a:gd name="connsiteX7" fmla="*/ 428587 w 428586"/>
                <a:gd name="connsiteY7" fmla="*/ 400177 h 477750"/>
                <a:gd name="connsiteX8" fmla="*/ 242426 w 428586"/>
                <a:gd name="connsiteY8" fmla="*/ 477750 h 477750"/>
                <a:gd name="connsiteX9" fmla="*/ 0 w 428586"/>
                <a:gd name="connsiteY9" fmla="*/ 237928 h 477750"/>
                <a:gd name="connsiteX10" fmla="*/ 242426 w 428586"/>
                <a:gd name="connsiteY10"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586" h="477750">
                  <a:moveTo>
                    <a:pt x="242426" y="0"/>
                  </a:moveTo>
                  <a:cubicBezTo>
                    <a:pt x="356853" y="0"/>
                    <a:pt x="415645" y="65263"/>
                    <a:pt x="415645" y="65263"/>
                  </a:cubicBezTo>
                  <a:lnTo>
                    <a:pt x="363324" y="150648"/>
                  </a:lnTo>
                  <a:cubicBezTo>
                    <a:pt x="363324" y="150648"/>
                    <a:pt x="311635" y="103457"/>
                    <a:pt x="247635" y="103457"/>
                  </a:cubicBezTo>
                  <a:cubicBezTo>
                    <a:pt x="159092" y="103457"/>
                    <a:pt x="117031" y="168720"/>
                    <a:pt x="117031" y="235324"/>
                  </a:cubicBezTo>
                  <a:cubicBezTo>
                    <a:pt x="117031" y="303822"/>
                    <a:pt x="162249" y="374293"/>
                    <a:pt x="247635" y="374293"/>
                  </a:cubicBezTo>
                  <a:cubicBezTo>
                    <a:pt x="317475" y="374293"/>
                    <a:pt x="370426" y="317395"/>
                    <a:pt x="370426" y="317395"/>
                  </a:cubicBezTo>
                  <a:lnTo>
                    <a:pt x="428587" y="400177"/>
                  </a:lnTo>
                  <a:cubicBezTo>
                    <a:pt x="428587" y="400177"/>
                    <a:pt x="363324" y="477750"/>
                    <a:pt x="242426" y="477750"/>
                  </a:cubicBezTo>
                  <a:cubicBezTo>
                    <a:pt x="97618" y="477750"/>
                    <a:pt x="0" y="375003"/>
                    <a:pt x="0" y="237928"/>
                  </a:cubicBezTo>
                  <a:cubicBezTo>
                    <a:pt x="79" y="103457"/>
                    <a:pt x="103458" y="0"/>
                    <a:pt x="242426" y="0"/>
                  </a:cubicBezTo>
                </a:path>
              </a:pathLst>
            </a:custGeom>
            <a:grpFill/>
            <a:ln w="7880" cap="flat">
              <a:noFill/>
              <a:prstDash val="solid"/>
              <a:miter/>
            </a:ln>
          </p:spPr>
          <p:txBody>
            <a:bodyPr rtlCol="0" anchor="ctr"/>
            <a:lstStyle/>
            <a:p>
              <a:endParaRPr lang="pt-BR"/>
            </a:p>
          </p:txBody>
        </p:sp>
        <p:sp>
          <p:nvSpPr>
            <p:cNvPr id="17" name="Freeform: Shape 37">
              <a:extLst>
                <a:ext uri="{FF2B5EF4-FFF2-40B4-BE49-F238E27FC236}">
                  <a16:creationId xmlns:a16="http://schemas.microsoft.com/office/drawing/2014/main" id="{D2E6E25B-B1AA-D777-D9FC-F7DEA3AE8A42}"/>
                </a:ext>
              </a:extLst>
            </p:cNvPr>
            <p:cNvSpPr/>
            <p:nvPr/>
          </p:nvSpPr>
          <p:spPr>
            <a:xfrm>
              <a:off x="9286481" y="-1231273"/>
              <a:ext cx="483589" cy="477750"/>
            </a:xfrm>
            <a:custGeom>
              <a:avLst/>
              <a:gdLst>
                <a:gd name="connsiteX0" fmla="*/ 241795 w 483589"/>
                <a:gd name="connsiteY0" fmla="*/ 374293 h 477750"/>
                <a:gd name="connsiteX1" fmla="*/ 366560 w 483589"/>
                <a:gd name="connsiteY1" fmla="*/ 235955 h 477750"/>
                <a:gd name="connsiteX2" fmla="*/ 241795 w 483589"/>
                <a:gd name="connsiteY2" fmla="*/ 103457 h 477750"/>
                <a:gd name="connsiteX3" fmla="*/ 117031 w 483589"/>
                <a:gd name="connsiteY3" fmla="*/ 235955 h 477750"/>
                <a:gd name="connsiteX4" fmla="*/ 241795 w 483589"/>
                <a:gd name="connsiteY4" fmla="*/ 374293 h 477750"/>
                <a:gd name="connsiteX5" fmla="*/ 241795 w 483589"/>
                <a:gd name="connsiteY5" fmla="*/ 0 h 477750"/>
                <a:gd name="connsiteX6" fmla="*/ 483590 w 483589"/>
                <a:gd name="connsiteY6" fmla="*/ 235955 h 477750"/>
                <a:gd name="connsiteX7" fmla="*/ 241795 w 483589"/>
                <a:gd name="connsiteY7" fmla="*/ 477750 h 477750"/>
                <a:gd name="connsiteX8" fmla="*/ 0 w 483589"/>
                <a:gd name="connsiteY8" fmla="*/ 235955 h 477750"/>
                <a:gd name="connsiteX9" fmla="*/ 241795 w 483589"/>
                <a:gd name="connsiteY9"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589" h="477750">
                  <a:moveTo>
                    <a:pt x="241795" y="374293"/>
                  </a:moveTo>
                  <a:cubicBezTo>
                    <a:pt x="310925" y="374293"/>
                    <a:pt x="366560" y="314791"/>
                    <a:pt x="366560" y="235955"/>
                  </a:cubicBezTo>
                  <a:cubicBezTo>
                    <a:pt x="366560" y="160355"/>
                    <a:pt x="311003" y="103457"/>
                    <a:pt x="241795" y="103457"/>
                  </a:cubicBezTo>
                  <a:cubicBezTo>
                    <a:pt x="172587" y="103457"/>
                    <a:pt x="117031" y="160355"/>
                    <a:pt x="117031" y="235955"/>
                  </a:cubicBezTo>
                  <a:cubicBezTo>
                    <a:pt x="117031" y="314791"/>
                    <a:pt x="172587" y="374293"/>
                    <a:pt x="241795" y="374293"/>
                  </a:cubicBezTo>
                  <a:moveTo>
                    <a:pt x="241795" y="0"/>
                  </a:moveTo>
                  <a:cubicBezTo>
                    <a:pt x="381396" y="0"/>
                    <a:pt x="483590" y="103457"/>
                    <a:pt x="483590" y="235955"/>
                  </a:cubicBezTo>
                  <a:cubicBezTo>
                    <a:pt x="483590" y="371689"/>
                    <a:pt x="381474" y="477750"/>
                    <a:pt x="241795" y="477750"/>
                  </a:cubicBezTo>
                  <a:cubicBezTo>
                    <a:pt x="102195" y="477750"/>
                    <a:pt x="0" y="371689"/>
                    <a:pt x="0" y="235955"/>
                  </a:cubicBezTo>
                  <a:cubicBezTo>
                    <a:pt x="0" y="103457"/>
                    <a:pt x="102195" y="0"/>
                    <a:pt x="241795" y="0"/>
                  </a:cubicBezTo>
                </a:path>
              </a:pathLst>
            </a:custGeom>
            <a:grpFill/>
            <a:ln w="7880" cap="flat">
              <a:noFill/>
              <a:prstDash val="solid"/>
              <a:miter/>
            </a:ln>
          </p:spPr>
          <p:txBody>
            <a:bodyPr rtlCol="0" anchor="ctr"/>
            <a:lstStyle/>
            <a:p>
              <a:endParaRPr lang="pt-BR"/>
            </a:p>
          </p:txBody>
        </p:sp>
        <p:sp>
          <p:nvSpPr>
            <p:cNvPr id="18" name="Freeform: Shape 38">
              <a:extLst>
                <a:ext uri="{FF2B5EF4-FFF2-40B4-BE49-F238E27FC236}">
                  <a16:creationId xmlns:a16="http://schemas.microsoft.com/office/drawing/2014/main" id="{7B683B3B-D24D-DE6D-EBE0-497ED748478D}"/>
                </a:ext>
              </a:extLst>
            </p:cNvPr>
            <p:cNvSpPr/>
            <p:nvPr/>
          </p:nvSpPr>
          <p:spPr>
            <a:xfrm>
              <a:off x="5676048" y="-1236481"/>
              <a:ext cx="762810" cy="680837"/>
            </a:xfrm>
            <a:custGeom>
              <a:avLst/>
              <a:gdLst>
                <a:gd name="connsiteX0" fmla="*/ 631950 w 762810"/>
                <a:gd name="connsiteY0" fmla="*/ 0 h 680837"/>
                <a:gd name="connsiteX1" fmla="*/ 466308 w 762810"/>
                <a:gd name="connsiteY1" fmla="*/ 147886 h 680837"/>
                <a:gd name="connsiteX2" fmla="*/ 505686 w 762810"/>
                <a:gd name="connsiteY2" fmla="*/ 252606 h 680837"/>
                <a:gd name="connsiteX3" fmla="*/ 346278 w 762810"/>
                <a:gd name="connsiteY3" fmla="*/ 412014 h 680837"/>
                <a:gd name="connsiteX4" fmla="*/ 228695 w 762810"/>
                <a:gd name="connsiteY4" fmla="*/ 360009 h 680837"/>
                <a:gd name="connsiteX5" fmla="*/ 0 w 762810"/>
                <a:gd name="connsiteY5" fmla="*/ 564004 h 680837"/>
                <a:gd name="connsiteX6" fmla="*/ 631950 w 762810"/>
                <a:gd name="connsiteY6" fmla="*/ 564004 h 680837"/>
                <a:gd name="connsiteX7" fmla="*/ 631950 w 762810"/>
                <a:gd name="connsiteY7" fmla="*/ 0 h 680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837">
                  <a:moveTo>
                    <a:pt x="631950" y="0"/>
                  </a:moveTo>
                  <a:lnTo>
                    <a:pt x="466308" y="147886"/>
                  </a:lnTo>
                  <a:cubicBezTo>
                    <a:pt x="490772" y="175901"/>
                    <a:pt x="505686" y="212439"/>
                    <a:pt x="505686" y="252606"/>
                  </a:cubicBezTo>
                  <a:cubicBezTo>
                    <a:pt x="505686" y="340675"/>
                    <a:pt x="434268" y="412014"/>
                    <a:pt x="346278" y="412014"/>
                  </a:cubicBezTo>
                  <a:cubicBezTo>
                    <a:pt x="299640" y="412014"/>
                    <a:pt x="257894" y="391891"/>
                    <a:pt x="228695" y="360009"/>
                  </a:cubicBezTo>
                  <a:lnTo>
                    <a:pt x="0" y="564004"/>
                  </a:lnTo>
                  <a:cubicBezTo>
                    <a:pt x="174481" y="719782"/>
                    <a:pt x="457391" y="719782"/>
                    <a:pt x="631950" y="564004"/>
                  </a:cubicBezTo>
                  <a:cubicBezTo>
                    <a:pt x="806431" y="408305"/>
                    <a:pt x="806431" y="155778"/>
                    <a:pt x="631950" y="0"/>
                  </a:cubicBezTo>
                  <a:close/>
                </a:path>
              </a:pathLst>
            </a:custGeom>
            <a:solidFill>
              <a:srgbClr val="A7B6BF"/>
            </a:solidFill>
            <a:ln w="7880" cap="flat">
              <a:noFill/>
              <a:prstDash val="solid"/>
              <a:miter/>
            </a:ln>
          </p:spPr>
          <p:txBody>
            <a:bodyPr rtlCol="0" anchor="ctr"/>
            <a:lstStyle/>
            <a:p>
              <a:endParaRPr lang="pt-BR"/>
            </a:p>
          </p:txBody>
        </p:sp>
      </p:grpSp>
    </p:spTree>
    <p:extLst>
      <p:ext uri="{BB962C8B-B14F-4D97-AF65-F5344CB8AC3E}">
        <p14:creationId xmlns:p14="http://schemas.microsoft.com/office/powerpoint/2010/main" val="1028834410"/>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8D3565-F247-484C-8B95-7C25CB59C728}" type="datetimeFigureOut">
              <a:rPr lang="pt-BR" smtClean="0"/>
              <a:t>24/06/2025</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E98A7C-738D-403E-9779-F80DAB661C9F}" type="slidenum">
              <a:rPr lang="pt-BR" smtClean="0"/>
              <a:t>‹#›</a:t>
            </a:fld>
            <a:endParaRPr lang="pt-BR"/>
          </a:p>
        </p:txBody>
      </p:sp>
    </p:spTree>
    <p:extLst>
      <p:ext uri="{BB962C8B-B14F-4D97-AF65-F5344CB8AC3E}">
        <p14:creationId xmlns:p14="http://schemas.microsoft.com/office/powerpoint/2010/main" val="4245459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9" r:id="rId12"/>
    <p:sldLayoutId id="2147483710" r:id="rId13"/>
    <p:sldLayoutId id="2147483822" r:id="rId14"/>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23818" y="1745039"/>
            <a:ext cx="11144364" cy="4572738"/>
          </a:xfrm>
          <a:prstGeom prst="rect">
            <a:avLst/>
          </a:prstGeom>
        </p:spPr>
        <p:txBody>
          <a:bodyPr vert="horz" lIns="91440" tIns="9144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p:cNvSpPr>
            <a:spLocks noGrp="1"/>
          </p:cNvSpPr>
          <p:nvPr>
            <p:ph type="title"/>
          </p:nvPr>
        </p:nvSpPr>
        <p:spPr>
          <a:xfrm>
            <a:off x="523820" y="692199"/>
            <a:ext cx="11144362" cy="752715"/>
          </a:xfrm>
          <a:prstGeom prst="rect">
            <a:avLst/>
          </a:prstGeom>
        </p:spPr>
        <p:txBody>
          <a:bodyPr vert="horz" lIns="146304" tIns="73152" rIns="146304" bIns="73152" rtlCol="0" anchor="ctr">
            <a:normAutofit/>
          </a:bodyPr>
          <a:lstStyle/>
          <a:p>
            <a:r>
              <a:rPr lang="en-US" dirty="0"/>
              <a:t>Slide Titles Should Use Initial Caps </a:t>
            </a:r>
          </a:p>
        </p:txBody>
      </p:sp>
      <p:sp>
        <p:nvSpPr>
          <p:cNvPr id="5" name="TextBox 4">
            <a:extLst>
              <a:ext uri="{FF2B5EF4-FFF2-40B4-BE49-F238E27FC236}">
                <a16:creationId xmlns:a16="http://schemas.microsoft.com/office/drawing/2014/main" id="{41BA9DD5-EA1B-1D5F-D0CD-D6C350B50ABE}"/>
              </a:ext>
            </a:extLst>
          </p:cNvPr>
          <p:cNvSpPr txBox="1"/>
          <p:nvPr userDrawn="1">
            <p:extLst>
              <p:ext uri="{1162E1C5-73C7-4A58-AE30-91384D911F3F}">
                <p184:classification xmlns:p184="http://schemas.microsoft.com/office/powerpoint/2018/4/main" val="ftr"/>
              </p:ext>
            </p:extLst>
          </p:nvPr>
        </p:nvSpPr>
        <p:spPr>
          <a:xfrm>
            <a:off x="4876906" y="6678084"/>
            <a:ext cx="2461948" cy="128177"/>
          </a:xfrm>
          <a:prstGeom prst="rect">
            <a:avLst/>
          </a:prstGeom>
        </p:spPr>
        <p:txBody>
          <a:bodyPr horzOverflow="overflow"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33"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Confidential - Not for Public Consumption or Distribution</a:t>
            </a:r>
          </a:p>
        </p:txBody>
      </p:sp>
    </p:spTree>
    <p:extLst>
      <p:ext uri="{BB962C8B-B14F-4D97-AF65-F5344CB8AC3E}">
        <p14:creationId xmlns:p14="http://schemas.microsoft.com/office/powerpoint/2010/main" val="4086871472"/>
      </p:ext>
    </p:extLst>
  </p:cSld>
  <p:clrMap bg1="lt1" tx1="dk1" bg2="lt2" tx2="dk2" accent1="accent1" accent2="accent2" accent3="accent3" accent4="accent4" accent5="accent5" accent6="accent6" hlink="hlink" folHlink="folHlink"/>
  <p:sldLayoutIdLst>
    <p:sldLayoutId id="2147483929" r:id="rId1"/>
  </p:sldLayoutIdLst>
  <p:hf hdr="0" ftr="0" dt="0"/>
  <p:txStyles>
    <p:title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p:titleStyle>
    <p:bodyStyle>
      <a:lvl1pPr marL="187847" indent="-187847" algn="l" defTabSz="1219151" rtl="0" eaLnBrk="1" latinLnBrk="0" hangingPunct="1">
        <a:lnSpc>
          <a:spcPct val="100000"/>
        </a:lnSpc>
        <a:spcBef>
          <a:spcPts val="500"/>
        </a:spcBef>
        <a:spcAft>
          <a:spcPts val="500"/>
        </a:spcAft>
        <a:buClr>
          <a:schemeClr val="bg2"/>
        </a:buClr>
        <a:buFont typeface="Arial" panose="020B0604020202020204" pitchFamily="34" charset="0"/>
        <a:buChar char="•"/>
        <a:tabLst>
          <a:tab pos="187847" algn="l"/>
        </a:tabLst>
        <a:defRPr sz="1667" kern="1200">
          <a:solidFill>
            <a:schemeClr val="tx2"/>
          </a:solidFill>
          <a:latin typeface="+mn-lt"/>
          <a:ea typeface="+mn-ea"/>
          <a:cs typeface="+mn-cs"/>
        </a:defRPr>
      </a:lvl1pPr>
      <a:lvl2pPr marL="522532" indent="-239439"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2pPr>
      <a:lvl3pPr marL="761970" indent="-187847"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3pPr>
      <a:lvl4pPr marL="1045062" indent="-231502"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4pPr>
      <a:lvl5pPr marL="1284501" indent="-189170"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5pPr>
      <a:lvl6pPr marL="3352666"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242"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17"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393"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n-US"/>
      </a:defPPr>
      <a:lvl1pPr marL="0" algn="l" defTabSz="1219151" rtl="0" eaLnBrk="1" latinLnBrk="0" hangingPunct="1">
        <a:defRPr sz="2417" kern="1200">
          <a:solidFill>
            <a:schemeClr val="tx1"/>
          </a:solidFill>
          <a:latin typeface="+mn-lt"/>
          <a:ea typeface="+mn-ea"/>
          <a:cs typeface="+mn-cs"/>
        </a:defRPr>
      </a:lvl1pPr>
      <a:lvl2pPr marL="609576" algn="l" defTabSz="1219151" rtl="0" eaLnBrk="1" latinLnBrk="0" hangingPunct="1">
        <a:defRPr sz="2417" kern="1200">
          <a:solidFill>
            <a:schemeClr val="tx1"/>
          </a:solidFill>
          <a:latin typeface="+mn-lt"/>
          <a:ea typeface="+mn-ea"/>
          <a:cs typeface="+mn-cs"/>
        </a:defRPr>
      </a:lvl2pPr>
      <a:lvl3pPr marL="1219151" algn="l" defTabSz="1219151" rtl="0" eaLnBrk="1" latinLnBrk="0" hangingPunct="1">
        <a:defRPr sz="2417" kern="1200">
          <a:solidFill>
            <a:schemeClr val="tx1"/>
          </a:solidFill>
          <a:latin typeface="+mn-lt"/>
          <a:ea typeface="+mn-ea"/>
          <a:cs typeface="+mn-cs"/>
        </a:defRPr>
      </a:lvl3pPr>
      <a:lvl4pPr marL="1828727" algn="l" defTabSz="1219151" rtl="0" eaLnBrk="1" latinLnBrk="0" hangingPunct="1">
        <a:defRPr sz="2417" kern="1200">
          <a:solidFill>
            <a:schemeClr val="tx1"/>
          </a:solidFill>
          <a:latin typeface="+mn-lt"/>
          <a:ea typeface="+mn-ea"/>
          <a:cs typeface="+mn-cs"/>
        </a:defRPr>
      </a:lvl4pPr>
      <a:lvl5pPr marL="2438302" algn="l" defTabSz="1219151" rtl="0" eaLnBrk="1" latinLnBrk="0" hangingPunct="1">
        <a:defRPr sz="2417" kern="1200">
          <a:solidFill>
            <a:schemeClr val="tx1"/>
          </a:solidFill>
          <a:latin typeface="+mn-lt"/>
          <a:ea typeface="+mn-ea"/>
          <a:cs typeface="+mn-cs"/>
        </a:defRPr>
      </a:lvl5pPr>
      <a:lvl6pPr marL="3047878" algn="l" defTabSz="1219151" rtl="0" eaLnBrk="1" latinLnBrk="0" hangingPunct="1">
        <a:defRPr sz="2417" kern="1200">
          <a:solidFill>
            <a:schemeClr val="tx1"/>
          </a:solidFill>
          <a:latin typeface="+mn-lt"/>
          <a:ea typeface="+mn-ea"/>
          <a:cs typeface="+mn-cs"/>
        </a:defRPr>
      </a:lvl6pPr>
      <a:lvl7pPr marL="3657454" algn="l" defTabSz="1219151" rtl="0" eaLnBrk="1" latinLnBrk="0" hangingPunct="1">
        <a:defRPr sz="2417" kern="1200">
          <a:solidFill>
            <a:schemeClr val="tx1"/>
          </a:solidFill>
          <a:latin typeface="+mn-lt"/>
          <a:ea typeface="+mn-ea"/>
          <a:cs typeface="+mn-cs"/>
        </a:defRPr>
      </a:lvl7pPr>
      <a:lvl8pPr marL="4267029" algn="l" defTabSz="1219151" rtl="0" eaLnBrk="1" latinLnBrk="0" hangingPunct="1">
        <a:defRPr sz="2417" kern="1200">
          <a:solidFill>
            <a:schemeClr val="tx1"/>
          </a:solidFill>
          <a:latin typeface="+mn-lt"/>
          <a:ea typeface="+mn-ea"/>
          <a:cs typeface="+mn-cs"/>
        </a:defRPr>
      </a:lvl8pPr>
      <a:lvl9pPr marL="4876605" algn="l" defTabSz="1219151" rtl="0" eaLnBrk="1" latinLnBrk="0" hangingPunct="1">
        <a:defRPr sz="241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to 7" hidden="1"/>
          <p:cNvGraphicFramePr>
            <a:graphicFrameLocks noChangeAspect="1"/>
          </p:cNvGraphicFramePr>
          <p:nvPr userDrawn="1">
            <p:custDataLst>
              <p:tags r:id="rId5"/>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6" imgW="421" imgH="423" progId="TCLayout.ActiveDocument.1">
                  <p:embed/>
                </p:oleObj>
              </mc:Choice>
              <mc:Fallback>
                <p:oleObj name="Slide do think-cell" r:id="rId6" imgW="421" imgH="423" progId="TCLayout.ActiveDocument.1">
                  <p:embed/>
                  <p:pic>
                    <p:nvPicPr>
                      <p:cNvPr id="8" name="Objeto 7" hidden="1"/>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Espaço Reservado para Título 1">
            <a:extLst>
              <a:ext uri="{FF2B5EF4-FFF2-40B4-BE49-F238E27FC236}">
                <a16:creationId xmlns:a16="http://schemas.microsoft.com/office/drawing/2014/main" id="{6EAB293E-768D-E9A9-CCC4-DBC8601A58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47FD8B88-69EE-0513-CBDE-86697AE5EC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9FC879C2-09BE-3FC5-8CEE-CF601526F8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5819A6-EFD7-4DCC-A7C7-9A410A91C5EC}" type="datetimeFigureOut">
              <a:rPr lang="pt-BR" smtClean="0"/>
              <a:t>24/06/2025</a:t>
            </a:fld>
            <a:endParaRPr lang="pt-BR"/>
          </a:p>
        </p:txBody>
      </p:sp>
      <p:sp>
        <p:nvSpPr>
          <p:cNvPr id="5" name="Espaço Reservado para Rodapé 4">
            <a:extLst>
              <a:ext uri="{FF2B5EF4-FFF2-40B4-BE49-F238E27FC236}">
                <a16:creationId xmlns:a16="http://schemas.microsoft.com/office/drawing/2014/main" id="{6FB222F0-819E-06C8-CB3E-CDC63B2698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92644743-73AA-498A-A35C-FD38DA7E64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7680A3-CFFB-4C50-9893-F388CCE9F9D2}" type="slidenum">
              <a:rPr lang="pt-BR" smtClean="0"/>
              <a:t>‹#›</a:t>
            </a:fld>
            <a:endParaRPr lang="pt-BR"/>
          </a:p>
        </p:txBody>
      </p:sp>
    </p:spTree>
    <p:extLst>
      <p:ext uri="{BB962C8B-B14F-4D97-AF65-F5344CB8AC3E}">
        <p14:creationId xmlns:p14="http://schemas.microsoft.com/office/powerpoint/2010/main" val="2556641797"/>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EA690FB-C27B-71C6-404B-93D5043DAA3E}"/>
              </a:ext>
            </a:extLst>
          </p:cNvPr>
          <p:cNvGraphicFramePr>
            <a:graphicFrameLocks noChangeAspect="1"/>
          </p:cNvGraphicFramePr>
          <p:nvPr userDrawn="1">
            <p:custDataLst>
              <p:tags r:id="rId13"/>
            </p:custDataLst>
            <p:extLst>
              <p:ext uri="{D42A27DB-BD31-4B8C-83A1-F6EECF244321}">
                <p14:modId xmlns:p14="http://schemas.microsoft.com/office/powerpoint/2010/main" val="37200257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14" imgW="347" imgH="348" progId="TCLayout.ActiveDocument.1">
                  <p:embed/>
                </p:oleObj>
              </mc:Choice>
              <mc:Fallback>
                <p:oleObj name="Slide do think-cell" r:id="rId14" imgW="347" imgH="348" progId="TCLayout.ActiveDocument.1">
                  <p:embed/>
                  <p:pic>
                    <p:nvPicPr>
                      <p:cNvPr id="8" name="think-cell data - do not delete" hidden="1">
                        <a:extLst>
                          <a:ext uri="{FF2B5EF4-FFF2-40B4-BE49-F238E27FC236}">
                            <a16:creationId xmlns:a16="http://schemas.microsoft.com/office/drawing/2014/main" id="{4EA690FB-C27B-71C6-404B-93D5043DAA3E}"/>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Espaço Reservado para Título 1">
            <a:extLst>
              <a:ext uri="{FF2B5EF4-FFF2-40B4-BE49-F238E27FC236}">
                <a16:creationId xmlns:a16="http://schemas.microsoft.com/office/drawing/2014/main" id="{2E5268E5-80CF-CED4-7F44-814CC64E94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5530A021-305A-EA57-A04F-A09EDB1A8A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38AB5872-A849-C2E6-36A6-7433C6EEB9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DD9276-223F-4C86-B2FD-27D47CB2DBC6}" type="datetimeFigureOut">
              <a:rPr lang="pt-BR" smtClean="0"/>
              <a:t>24/06/2025</a:t>
            </a:fld>
            <a:endParaRPr lang="pt-BR"/>
          </a:p>
        </p:txBody>
      </p:sp>
      <p:sp>
        <p:nvSpPr>
          <p:cNvPr id="5" name="Espaço Reservado para Rodapé 4">
            <a:extLst>
              <a:ext uri="{FF2B5EF4-FFF2-40B4-BE49-F238E27FC236}">
                <a16:creationId xmlns:a16="http://schemas.microsoft.com/office/drawing/2014/main" id="{7B3C2556-DB13-D85E-613D-2AAA345630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E9F7BBD5-9C8C-4F59-62EF-911EA765A9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EE2230-5B1A-4CB3-B525-55E8150D9D67}" type="slidenum">
              <a:rPr lang="pt-BR" smtClean="0"/>
              <a:t>‹#›</a:t>
            </a:fld>
            <a:endParaRPr lang="pt-BR"/>
          </a:p>
        </p:txBody>
      </p:sp>
    </p:spTree>
    <p:extLst>
      <p:ext uri="{BB962C8B-B14F-4D97-AF65-F5344CB8AC3E}">
        <p14:creationId xmlns:p14="http://schemas.microsoft.com/office/powerpoint/2010/main" val="3443631959"/>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pattFill prst="smCheck">
          <a:fgClr>
            <a:schemeClr val="bg1"/>
          </a:fgClr>
          <a:bgClr>
            <a:schemeClr val="bg1">
              <a:lumMod val="95000"/>
            </a:schemeClr>
          </a:bgClr>
        </a:pattFill>
        <a:effectLst/>
      </p:bgPr>
    </p:bg>
    <p:spTree>
      <p:nvGrpSpPr>
        <p:cNvPr id="1" name=""/>
        <p:cNvGrpSpPr/>
        <p:nvPr/>
      </p:nvGrpSpPr>
      <p:grpSpPr>
        <a:xfrm>
          <a:off x="0" y="0"/>
          <a:ext cx="0" cy="0"/>
          <a:chOff x="0" y="0"/>
          <a:chExt cx="0" cy="0"/>
        </a:xfrm>
      </p:grpSpPr>
      <p:graphicFrame>
        <p:nvGraphicFramePr>
          <p:cNvPr id="2" name="Objeto 1" hidden="1"/>
          <p:cNvGraphicFramePr>
            <a:graphicFrameLocks noChangeAspect="1"/>
          </p:cNvGraphicFramePr>
          <p:nvPr userDrawn="1">
            <p:custDataLst>
              <p:tags r:id="rId7"/>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8" imgW="473" imgH="473" progId="TCLayout.ActiveDocument.1">
                  <p:embed/>
                </p:oleObj>
              </mc:Choice>
              <mc:Fallback>
                <p:oleObj name="Slide do think-cell" r:id="rId8" imgW="473" imgH="473" progId="TCLayout.ActiveDocument.1">
                  <p:embed/>
                  <p:pic>
                    <p:nvPicPr>
                      <p:cNvPr id="2" name="Objeto 1" hidden="1"/>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7" name="Retângulo 6">
            <a:extLst>
              <a:ext uri="{FF2B5EF4-FFF2-40B4-BE49-F238E27FC236}">
                <a16:creationId xmlns:a16="http://schemas.microsoft.com/office/drawing/2014/main" id="{814FF517-AAEA-FD94-3779-537B03DD3A6B}"/>
              </a:ext>
            </a:extLst>
          </p:cNvPr>
          <p:cNvSpPr/>
          <p:nvPr userDrawn="1"/>
        </p:nvSpPr>
        <p:spPr>
          <a:xfrm>
            <a:off x="0" y="0"/>
            <a:ext cx="12192000" cy="580571"/>
          </a:xfrm>
          <a:prstGeom prst="rect">
            <a:avLst/>
          </a:prstGeom>
          <a:solidFill>
            <a:srgbClr val="0040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1" name="Gráfico 10">
            <a:extLst>
              <a:ext uri="{FF2B5EF4-FFF2-40B4-BE49-F238E27FC236}">
                <a16:creationId xmlns:a16="http://schemas.microsoft.com/office/drawing/2014/main" id="{32F9FD0C-76D9-63C4-AF31-E81AE73E8814}"/>
              </a:ext>
            </a:extLst>
          </p:cNvPr>
          <p:cNvPicPr>
            <a:picLocks noChangeAspect="1"/>
          </p:cNvPicPr>
          <p:nvPr userDrawn="1"/>
        </p:nvPicPr>
        <p:blipFill rotWithShape="1">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rcRect t="71112" b="20423"/>
          <a:stretch/>
        </p:blipFill>
        <p:spPr>
          <a:xfrm flipH="1">
            <a:off x="-2" y="-1"/>
            <a:ext cx="10550769" cy="580572"/>
          </a:xfrm>
          <a:prstGeom prst="rect">
            <a:avLst/>
          </a:prstGeom>
        </p:spPr>
      </p:pic>
      <p:pic>
        <p:nvPicPr>
          <p:cNvPr id="15" name="Gráfico 14">
            <a:extLst>
              <a:ext uri="{FF2B5EF4-FFF2-40B4-BE49-F238E27FC236}">
                <a16:creationId xmlns:a16="http://schemas.microsoft.com/office/drawing/2014/main" id="{CF19261A-A897-063D-449B-877EB49A2907}"/>
              </a:ext>
            </a:extLst>
          </p:cNvPr>
          <p:cNvPicPr>
            <a:picLocks noChangeAspect="1"/>
          </p:cNvPicPr>
          <p:nvPr userDrawn="1"/>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10291090" y="112780"/>
            <a:ext cx="1661201" cy="340606"/>
          </a:xfrm>
          <a:prstGeom prst="rect">
            <a:avLst/>
          </a:prstGeom>
        </p:spPr>
      </p:pic>
    </p:spTree>
    <p:extLst>
      <p:ext uri="{BB962C8B-B14F-4D97-AF65-F5344CB8AC3E}">
        <p14:creationId xmlns:p14="http://schemas.microsoft.com/office/powerpoint/2010/main" val="2575950885"/>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pattFill prst="smCheck">
          <a:fgClr>
            <a:schemeClr val="bg1"/>
          </a:fgClr>
          <a:bgClr>
            <a:schemeClr val="bg1">
              <a:lumMod val="95000"/>
            </a:schemeClr>
          </a:bgClr>
        </a:pattFill>
        <a:effectLst/>
      </p:bgPr>
    </p:bg>
    <p:spTree>
      <p:nvGrpSpPr>
        <p:cNvPr id="1" name=""/>
        <p:cNvGrpSpPr/>
        <p:nvPr/>
      </p:nvGrpSpPr>
      <p:grpSpPr>
        <a:xfrm>
          <a:off x="0" y="0"/>
          <a:ext cx="0" cy="0"/>
          <a:chOff x="0" y="0"/>
          <a:chExt cx="0" cy="0"/>
        </a:xfrm>
      </p:grpSpPr>
      <p:graphicFrame>
        <p:nvGraphicFramePr>
          <p:cNvPr id="2" name="Objeto 1" hidden="1"/>
          <p:cNvGraphicFramePr>
            <a:graphicFrameLocks noChangeAspect="1"/>
          </p:cNvGraphicFramePr>
          <p:nvPr userDrawn="1">
            <p:custDataLst>
              <p:tags r:id="rId6"/>
            </p:custDataLst>
            <p:extLst>
              <p:ext uri="{D42A27DB-BD31-4B8C-83A1-F6EECF244321}">
                <p14:modId xmlns:p14="http://schemas.microsoft.com/office/powerpoint/2010/main" val="2317046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7" imgW="473" imgH="473" progId="TCLayout.ActiveDocument.1">
                  <p:embed/>
                </p:oleObj>
              </mc:Choice>
              <mc:Fallback>
                <p:oleObj name="Slide do think-cell" r:id="rId7" imgW="473" imgH="473" progId="TCLayout.ActiveDocument.1">
                  <p:embed/>
                  <p:pic>
                    <p:nvPicPr>
                      <p:cNvPr id="2" name="Objeto 1" hidden="1"/>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7" name="Retângulo 6">
            <a:extLst>
              <a:ext uri="{FF2B5EF4-FFF2-40B4-BE49-F238E27FC236}">
                <a16:creationId xmlns:a16="http://schemas.microsoft.com/office/drawing/2014/main" id="{814FF517-AAEA-FD94-3779-537B03DD3A6B}"/>
              </a:ext>
            </a:extLst>
          </p:cNvPr>
          <p:cNvSpPr/>
          <p:nvPr userDrawn="1"/>
        </p:nvSpPr>
        <p:spPr>
          <a:xfrm>
            <a:off x="0" y="0"/>
            <a:ext cx="12192000" cy="580571"/>
          </a:xfrm>
          <a:prstGeom prst="rect">
            <a:avLst/>
          </a:prstGeom>
          <a:solidFill>
            <a:srgbClr val="0040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1" name="Gráfico 10">
            <a:extLst>
              <a:ext uri="{FF2B5EF4-FFF2-40B4-BE49-F238E27FC236}">
                <a16:creationId xmlns:a16="http://schemas.microsoft.com/office/drawing/2014/main" id="{32F9FD0C-76D9-63C4-AF31-E81AE73E8814}"/>
              </a:ext>
            </a:extLst>
          </p:cNvPr>
          <p:cNvPicPr>
            <a:picLocks noChangeAspect="1"/>
          </p:cNvPicPr>
          <p:nvPr userDrawn="1"/>
        </p:nvPicPr>
        <p:blipFill rotWithShape="1">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rcRect t="71112" b="20423"/>
          <a:stretch/>
        </p:blipFill>
        <p:spPr>
          <a:xfrm flipH="1">
            <a:off x="-2" y="-1"/>
            <a:ext cx="10550769" cy="580572"/>
          </a:xfrm>
          <a:prstGeom prst="rect">
            <a:avLst/>
          </a:prstGeom>
        </p:spPr>
      </p:pic>
      <p:pic>
        <p:nvPicPr>
          <p:cNvPr id="15" name="Gráfico 14">
            <a:extLst>
              <a:ext uri="{FF2B5EF4-FFF2-40B4-BE49-F238E27FC236}">
                <a16:creationId xmlns:a16="http://schemas.microsoft.com/office/drawing/2014/main" id="{CF19261A-A897-063D-449B-877EB49A2907}"/>
              </a:ext>
            </a:extLst>
          </p:cNvPr>
          <p:cNvPicPr>
            <a:picLocks noChangeAspect="1"/>
          </p:cNvPicPr>
          <p:nvPr userDrawn="1"/>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10291090" y="112780"/>
            <a:ext cx="1661201" cy="340606"/>
          </a:xfrm>
          <a:prstGeom prst="rect">
            <a:avLst/>
          </a:prstGeom>
        </p:spPr>
      </p:pic>
    </p:spTree>
    <p:extLst>
      <p:ext uri="{BB962C8B-B14F-4D97-AF65-F5344CB8AC3E}">
        <p14:creationId xmlns:p14="http://schemas.microsoft.com/office/powerpoint/2010/main" val="1476324503"/>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4" name="Objeto 3" hidden="1"/>
          <p:cNvGraphicFramePr>
            <a:graphicFrameLocks noChangeAspect="1"/>
          </p:cNvGraphicFramePr>
          <p:nvPr userDrawn="1">
            <p:custDataLst>
              <p:tags r:id="rId9"/>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11" imgW="421" imgH="423" progId="TCLayout.ActiveDocument.1">
                  <p:embed/>
                </p:oleObj>
              </mc:Choice>
              <mc:Fallback>
                <p:oleObj name="Slide do think-cell" r:id="rId11" imgW="421" imgH="423" progId="TCLayout.ActiveDocument.1">
                  <p:embed/>
                  <p:pic>
                    <p:nvPicPr>
                      <p:cNvPr id="4" name="Objeto 3" hidden="1"/>
                      <p:cNvPicPr/>
                      <p:nvPr/>
                    </p:nvPicPr>
                    <p:blipFill>
                      <a:blip r:embed="rId12"/>
                      <a:stretch>
                        <a:fillRect/>
                      </a:stretch>
                    </p:blipFill>
                    <p:spPr>
                      <a:xfrm>
                        <a:off x="1588" y="1588"/>
                        <a:ext cx="1588" cy="1588"/>
                      </a:xfrm>
                      <a:prstGeom prst="rect">
                        <a:avLst/>
                      </a:prstGeom>
                    </p:spPr>
                  </p:pic>
                </p:oleObj>
              </mc:Fallback>
            </mc:AlternateContent>
          </a:graphicData>
        </a:graphic>
      </p:graphicFrame>
      <p:sp>
        <p:nvSpPr>
          <p:cNvPr id="3" name="Retângulo 2" hidden="1"/>
          <p:cNvSpPr/>
          <p:nvPr userDrawn="1">
            <p:custDataLst>
              <p:tags r:id="rId10"/>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pt-BR" sz="4400" b="0" i="0" baseline="0">
              <a:latin typeface="Calibri Light" panose="020F0302020204030204" pitchFamily="34" charset="0"/>
              <a:ea typeface="+mj-ea"/>
              <a:cs typeface="+mj-cs"/>
              <a:sym typeface="Calibri Light" panose="020F0302020204030204" pitchFamily="34" charset="0"/>
            </a:endParaRPr>
          </a:p>
        </p:txBody>
      </p:sp>
      <p:sp>
        <p:nvSpPr>
          <p:cNvPr id="22" name="Rectangle 25">
            <a:extLst>
              <a:ext uri="{FF2B5EF4-FFF2-40B4-BE49-F238E27FC236}">
                <a16:creationId xmlns:a16="http://schemas.microsoft.com/office/drawing/2014/main" id="{593F11A7-D92D-006E-251C-A44DD687985E}"/>
              </a:ext>
            </a:extLst>
          </p:cNvPr>
          <p:cNvSpPr/>
          <p:nvPr userDrawn="1"/>
        </p:nvSpPr>
        <p:spPr>
          <a:xfrm>
            <a:off x="0" y="1"/>
            <a:ext cx="10810854" cy="584819"/>
          </a:xfrm>
          <a:prstGeom prst="rect">
            <a:avLst/>
          </a:prstGeom>
          <a:solidFill>
            <a:srgbClr val="0033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4" name="Forma Livre: Forma 23">
            <a:extLst>
              <a:ext uri="{FF2B5EF4-FFF2-40B4-BE49-F238E27FC236}">
                <a16:creationId xmlns:a16="http://schemas.microsoft.com/office/drawing/2014/main" id="{8C5584BA-B23F-F40E-F90D-57A7A6E9FDE7}"/>
              </a:ext>
            </a:extLst>
          </p:cNvPr>
          <p:cNvSpPr/>
          <p:nvPr userDrawn="1"/>
        </p:nvSpPr>
        <p:spPr>
          <a:xfrm>
            <a:off x="9824351" y="0"/>
            <a:ext cx="2367649" cy="584821"/>
          </a:xfrm>
          <a:custGeom>
            <a:avLst/>
            <a:gdLst>
              <a:gd name="connsiteX0" fmla="*/ 835880 w 3185771"/>
              <a:gd name="connsiteY0" fmla="*/ 0 h 786901"/>
              <a:gd name="connsiteX1" fmla="*/ 835880 w 3185771"/>
              <a:gd name="connsiteY1" fmla="*/ 1 h 786901"/>
              <a:gd name="connsiteX2" fmla="*/ 3185771 w 3185771"/>
              <a:gd name="connsiteY2" fmla="*/ 1 h 786901"/>
              <a:gd name="connsiteX3" fmla="*/ 3185771 w 3185771"/>
              <a:gd name="connsiteY3" fmla="*/ 786901 h 786901"/>
              <a:gd name="connsiteX4" fmla="*/ 831162 w 3185771"/>
              <a:gd name="connsiteY4" fmla="*/ 786901 h 786901"/>
              <a:gd name="connsiteX5" fmla="*/ 831162 w 3185771"/>
              <a:gd name="connsiteY5" fmla="*/ 786900 h 786901"/>
              <a:gd name="connsiteX6" fmla="*/ 0 w 3185771"/>
              <a:gd name="connsiteY6" fmla="*/ 786900 h 786901"/>
              <a:gd name="connsiteX7" fmla="*/ 831162 w 3185771"/>
              <a:gd name="connsiteY7" fmla="*/ 4441 h 786901"/>
              <a:gd name="connsiteX8" fmla="*/ 831162 w 3185771"/>
              <a:gd name="connsiteY8" fmla="*/ 1 h 786901"/>
              <a:gd name="connsiteX9" fmla="*/ 835879 w 3185771"/>
              <a:gd name="connsiteY9" fmla="*/ 1 h 786901"/>
              <a:gd name="connsiteX10" fmla="*/ 835880 w 3185771"/>
              <a:gd name="connsiteY10" fmla="*/ 0 h 78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85771" h="786901">
                <a:moveTo>
                  <a:pt x="835880" y="0"/>
                </a:moveTo>
                <a:lnTo>
                  <a:pt x="835880" y="1"/>
                </a:lnTo>
                <a:lnTo>
                  <a:pt x="3185771" y="1"/>
                </a:lnTo>
                <a:lnTo>
                  <a:pt x="3185771" y="786901"/>
                </a:lnTo>
                <a:lnTo>
                  <a:pt x="831162" y="786901"/>
                </a:lnTo>
                <a:lnTo>
                  <a:pt x="831162" y="786900"/>
                </a:lnTo>
                <a:lnTo>
                  <a:pt x="0" y="786900"/>
                </a:lnTo>
                <a:lnTo>
                  <a:pt x="831162" y="4441"/>
                </a:lnTo>
                <a:lnTo>
                  <a:pt x="831162" y="1"/>
                </a:lnTo>
                <a:lnTo>
                  <a:pt x="835879" y="1"/>
                </a:lnTo>
                <a:lnTo>
                  <a:pt x="835880" y="0"/>
                </a:lnTo>
                <a:close/>
              </a:path>
            </a:pathLst>
          </a:custGeom>
          <a:solidFill>
            <a:srgbClr val="0040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pt-BR"/>
          </a:p>
        </p:txBody>
      </p:sp>
      <p:grpSp>
        <p:nvGrpSpPr>
          <p:cNvPr id="25" name="Graphic 10">
            <a:extLst>
              <a:ext uri="{FF2B5EF4-FFF2-40B4-BE49-F238E27FC236}">
                <a16:creationId xmlns:a16="http://schemas.microsoft.com/office/drawing/2014/main" id="{3CE22D87-DADA-8267-88EF-CD820D09ED39}"/>
              </a:ext>
            </a:extLst>
          </p:cNvPr>
          <p:cNvGrpSpPr/>
          <p:nvPr userDrawn="1"/>
        </p:nvGrpSpPr>
        <p:grpSpPr>
          <a:xfrm>
            <a:off x="10588399" y="156224"/>
            <a:ext cx="1327230" cy="272372"/>
            <a:chOff x="5608477" y="-1409680"/>
            <a:chExt cx="4161594" cy="854035"/>
          </a:xfrm>
          <a:solidFill>
            <a:schemeClr val="bg1"/>
          </a:solidFill>
        </p:grpSpPr>
        <p:sp>
          <p:nvSpPr>
            <p:cNvPr id="26" name="Freeform: Shape 30">
              <a:extLst>
                <a:ext uri="{FF2B5EF4-FFF2-40B4-BE49-F238E27FC236}">
                  <a16:creationId xmlns:a16="http://schemas.microsoft.com/office/drawing/2014/main" id="{22386DC0-B510-9811-1B60-380CFA986F25}"/>
                </a:ext>
              </a:extLst>
            </p:cNvPr>
            <p:cNvSpPr/>
            <p:nvPr/>
          </p:nvSpPr>
          <p:spPr>
            <a:xfrm>
              <a:off x="5608477" y="-1409680"/>
              <a:ext cx="762810" cy="680778"/>
            </a:xfrm>
            <a:custGeom>
              <a:avLst/>
              <a:gdLst>
                <a:gd name="connsiteX0" fmla="*/ 254362 w 762810"/>
                <a:gd name="connsiteY0" fmla="*/ 425726 h 680778"/>
                <a:gd name="connsiteX1" fmla="*/ 413770 w 762810"/>
                <a:gd name="connsiteY1" fmla="*/ 266318 h 680778"/>
                <a:gd name="connsiteX2" fmla="*/ 533879 w 762810"/>
                <a:gd name="connsiteY2" fmla="*/ 321164 h 680778"/>
                <a:gd name="connsiteX3" fmla="*/ 762811 w 762810"/>
                <a:gd name="connsiteY3" fmla="*/ 116774 h 680778"/>
                <a:gd name="connsiteX4" fmla="*/ 130861 w 762810"/>
                <a:gd name="connsiteY4" fmla="*/ 116774 h 680778"/>
                <a:gd name="connsiteX5" fmla="*/ 130861 w 762810"/>
                <a:gd name="connsiteY5" fmla="*/ 680778 h 680778"/>
                <a:gd name="connsiteX6" fmla="*/ 296266 w 762810"/>
                <a:gd name="connsiteY6" fmla="*/ 533208 h 680778"/>
                <a:gd name="connsiteX7" fmla="*/ 254362 w 762810"/>
                <a:gd name="connsiteY7" fmla="*/ 425726 h 68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778">
                  <a:moveTo>
                    <a:pt x="254362" y="425726"/>
                  </a:moveTo>
                  <a:cubicBezTo>
                    <a:pt x="254362" y="337657"/>
                    <a:pt x="325780" y="266318"/>
                    <a:pt x="413770" y="266318"/>
                  </a:cubicBezTo>
                  <a:cubicBezTo>
                    <a:pt x="461751" y="266318"/>
                    <a:pt x="504680" y="287625"/>
                    <a:pt x="533879" y="321164"/>
                  </a:cubicBezTo>
                  <a:lnTo>
                    <a:pt x="762811" y="116774"/>
                  </a:lnTo>
                  <a:cubicBezTo>
                    <a:pt x="588330" y="-38925"/>
                    <a:pt x="305420" y="-38925"/>
                    <a:pt x="130861" y="116774"/>
                  </a:cubicBezTo>
                  <a:cubicBezTo>
                    <a:pt x="-43620" y="272552"/>
                    <a:pt x="-43620" y="525079"/>
                    <a:pt x="130861" y="680778"/>
                  </a:cubicBezTo>
                  <a:lnTo>
                    <a:pt x="296266" y="533208"/>
                  </a:lnTo>
                  <a:cubicBezTo>
                    <a:pt x="270303" y="504877"/>
                    <a:pt x="254362" y="467235"/>
                    <a:pt x="254362" y="425726"/>
                  </a:cubicBezTo>
                </a:path>
              </a:pathLst>
            </a:custGeom>
            <a:grpFill/>
            <a:ln w="7880" cap="flat">
              <a:noFill/>
              <a:prstDash val="solid"/>
              <a:miter/>
            </a:ln>
          </p:spPr>
          <p:txBody>
            <a:bodyPr rtlCol="0" anchor="ctr"/>
            <a:lstStyle/>
            <a:p>
              <a:endParaRPr lang="pt-BR"/>
            </a:p>
          </p:txBody>
        </p:sp>
        <p:sp>
          <p:nvSpPr>
            <p:cNvPr id="27" name="Freeform: Shape 31">
              <a:extLst>
                <a:ext uri="{FF2B5EF4-FFF2-40B4-BE49-F238E27FC236}">
                  <a16:creationId xmlns:a16="http://schemas.microsoft.com/office/drawing/2014/main" id="{29FD42CA-4EFC-86BE-C2F5-A470AC70E025}"/>
                </a:ext>
              </a:extLst>
            </p:cNvPr>
            <p:cNvSpPr/>
            <p:nvPr/>
          </p:nvSpPr>
          <p:spPr>
            <a:xfrm>
              <a:off x="6614582" y="-1231273"/>
              <a:ext cx="331600" cy="477829"/>
            </a:xfrm>
            <a:custGeom>
              <a:avLst/>
              <a:gdLst>
                <a:gd name="connsiteX0" fmla="*/ 59502 w 331600"/>
                <a:gd name="connsiteY0" fmla="*/ 325839 h 477829"/>
                <a:gd name="connsiteX1" fmla="*/ 170061 w 331600"/>
                <a:gd name="connsiteY1" fmla="*/ 373662 h 477829"/>
                <a:gd name="connsiteX2" fmla="*/ 218515 w 331600"/>
                <a:gd name="connsiteY2" fmla="*/ 336808 h 477829"/>
                <a:gd name="connsiteX3" fmla="*/ 10338 w 331600"/>
                <a:gd name="connsiteY3" fmla="*/ 141573 h 477829"/>
                <a:gd name="connsiteX4" fmla="*/ 173849 w 331600"/>
                <a:gd name="connsiteY4" fmla="*/ 0 h 477829"/>
                <a:gd name="connsiteX5" fmla="*/ 322525 w 331600"/>
                <a:gd name="connsiteY5" fmla="*/ 52399 h 477829"/>
                <a:gd name="connsiteX6" fmla="*/ 274703 w 331600"/>
                <a:gd name="connsiteY6" fmla="*/ 144809 h 477829"/>
                <a:gd name="connsiteX7" fmla="*/ 172587 w 331600"/>
                <a:gd name="connsiteY7" fmla="*/ 104089 h 477829"/>
                <a:gd name="connsiteX8" fmla="*/ 123423 w 331600"/>
                <a:gd name="connsiteY8" fmla="*/ 140311 h 477829"/>
                <a:gd name="connsiteX9" fmla="*/ 331600 w 331600"/>
                <a:gd name="connsiteY9" fmla="*/ 334283 h 477829"/>
                <a:gd name="connsiteX10" fmla="*/ 168720 w 331600"/>
                <a:gd name="connsiteY10" fmla="*/ 477829 h 477829"/>
                <a:gd name="connsiteX11" fmla="*/ 0 w 331600"/>
                <a:gd name="connsiteY11" fmla="*/ 411856 h 477829"/>
                <a:gd name="connsiteX12" fmla="*/ 59502 w 331600"/>
                <a:gd name="connsiteY12" fmla="*/ 325839 h 47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1600" h="477829">
                  <a:moveTo>
                    <a:pt x="59502" y="325839"/>
                  </a:moveTo>
                  <a:cubicBezTo>
                    <a:pt x="59502" y="325839"/>
                    <a:pt x="111822" y="373662"/>
                    <a:pt x="170061" y="373662"/>
                  </a:cubicBezTo>
                  <a:cubicBezTo>
                    <a:pt x="193341" y="373662"/>
                    <a:pt x="218515" y="364586"/>
                    <a:pt x="218515" y="336808"/>
                  </a:cubicBezTo>
                  <a:cubicBezTo>
                    <a:pt x="218515" y="281884"/>
                    <a:pt x="10338" y="283778"/>
                    <a:pt x="10338" y="141573"/>
                  </a:cubicBezTo>
                  <a:cubicBezTo>
                    <a:pt x="10338" y="56266"/>
                    <a:pt x="82071" y="0"/>
                    <a:pt x="173849" y="0"/>
                  </a:cubicBezTo>
                  <a:cubicBezTo>
                    <a:pt x="273440" y="0"/>
                    <a:pt x="322525" y="52399"/>
                    <a:pt x="322525" y="52399"/>
                  </a:cubicBezTo>
                  <a:lnTo>
                    <a:pt x="274703" y="144809"/>
                  </a:lnTo>
                  <a:cubicBezTo>
                    <a:pt x="274703" y="144809"/>
                    <a:pt x="228143" y="104089"/>
                    <a:pt x="172587" y="104089"/>
                  </a:cubicBezTo>
                  <a:cubicBezTo>
                    <a:pt x="149307" y="104089"/>
                    <a:pt x="123423" y="114426"/>
                    <a:pt x="123423" y="140311"/>
                  </a:cubicBezTo>
                  <a:cubicBezTo>
                    <a:pt x="123423" y="198471"/>
                    <a:pt x="331600" y="188133"/>
                    <a:pt x="331600" y="334283"/>
                  </a:cubicBezTo>
                  <a:cubicBezTo>
                    <a:pt x="331600" y="411225"/>
                    <a:pt x="272809" y="477829"/>
                    <a:pt x="168720" y="477829"/>
                  </a:cubicBezTo>
                  <a:cubicBezTo>
                    <a:pt x="60133" y="477829"/>
                    <a:pt x="0" y="411856"/>
                    <a:pt x="0" y="411856"/>
                  </a:cubicBezTo>
                  <a:lnTo>
                    <a:pt x="59502" y="325839"/>
                  </a:lnTo>
                  <a:close/>
                </a:path>
              </a:pathLst>
            </a:custGeom>
            <a:grpFill/>
            <a:ln w="7880" cap="flat">
              <a:noFill/>
              <a:prstDash val="solid"/>
              <a:miter/>
            </a:ln>
          </p:spPr>
          <p:txBody>
            <a:bodyPr rtlCol="0" anchor="ctr"/>
            <a:lstStyle/>
            <a:p>
              <a:endParaRPr lang="pt-BR"/>
            </a:p>
          </p:txBody>
        </p:sp>
        <p:sp>
          <p:nvSpPr>
            <p:cNvPr id="28" name="Freeform: Shape 32">
              <a:extLst>
                <a:ext uri="{FF2B5EF4-FFF2-40B4-BE49-F238E27FC236}">
                  <a16:creationId xmlns:a16="http://schemas.microsoft.com/office/drawing/2014/main" id="{ECEA9642-DE00-808A-7671-E5DA6805BB17}"/>
                </a:ext>
              </a:extLst>
            </p:cNvPr>
            <p:cNvSpPr/>
            <p:nvPr/>
          </p:nvSpPr>
          <p:spPr>
            <a:xfrm>
              <a:off x="6957625" y="-1223461"/>
              <a:ext cx="433163" cy="462204"/>
            </a:xfrm>
            <a:custGeom>
              <a:avLst/>
              <a:gdLst>
                <a:gd name="connsiteX0" fmla="*/ 215990 w 433163"/>
                <a:gd name="connsiteY0" fmla="*/ 105351 h 462204"/>
                <a:gd name="connsiteX1" fmla="*/ 197208 w 433163"/>
                <a:gd name="connsiteY1" fmla="*/ 184897 h 462204"/>
                <a:gd name="connsiteX2" fmla="*/ 170693 w 433163"/>
                <a:gd name="connsiteY2" fmla="*/ 274781 h 462204"/>
                <a:gd name="connsiteX3" fmla="*/ 261839 w 433163"/>
                <a:gd name="connsiteY3" fmla="*/ 274781 h 462204"/>
                <a:gd name="connsiteX4" fmla="*/ 235955 w 433163"/>
                <a:gd name="connsiteY4" fmla="*/ 184897 h 462204"/>
                <a:gd name="connsiteX5" fmla="*/ 217174 w 433163"/>
                <a:gd name="connsiteY5" fmla="*/ 105351 h 462204"/>
                <a:gd name="connsiteX6" fmla="*/ 215990 w 433163"/>
                <a:gd name="connsiteY6" fmla="*/ 105351 h 462204"/>
                <a:gd name="connsiteX7" fmla="*/ 288355 w 433163"/>
                <a:gd name="connsiteY7" fmla="*/ 365218 h 462204"/>
                <a:gd name="connsiteX8" fmla="*/ 144177 w 433163"/>
                <a:gd name="connsiteY8" fmla="*/ 365218 h 462204"/>
                <a:gd name="connsiteX9" fmla="*/ 116399 w 433163"/>
                <a:gd name="connsiteY9" fmla="*/ 462204 h 462204"/>
                <a:gd name="connsiteX10" fmla="*/ 0 w 433163"/>
                <a:gd name="connsiteY10" fmla="*/ 462204 h 462204"/>
                <a:gd name="connsiteX11" fmla="*/ 157119 w 433163"/>
                <a:gd name="connsiteY11" fmla="*/ 0 h 462204"/>
                <a:gd name="connsiteX12" fmla="*/ 276044 w 433163"/>
                <a:gd name="connsiteY12" fmla="*/ 0 h 462204"/>
                <a:gd name="connsiteX13" fmla="*/ 433164 w 433163"/>
                <a:gd name="connsiteY13" fmla="*/ 462204 h 462204"/>
                <a:gd name="connsiteX14" fmla="*/ 316764 w 433163"/>
                <a:gd name="connsiteY14" fmla="*/ 462204 h 462204"/>
                <a:gd name="connsiteX15" fmla="*/ 288355 w 433163"/>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163" h="462204">
                  <a:moveTo>
                    <a:pt x="215990" y="105351"/>
                  </a:moveTo>
                  <a:cubicBezTo>
                    <a:pt x="215990" y="105351"/>
                    <a:pt x="205652" y="155778"/>
                    <a:pt x="197208" y="184897"/>
                  </a:cubicBezTo>
                  <a:lnTo>
                    <a:pt x="170693" y="274781"/>
                  </a:lnTo>
                  <a:lnTo>
                    <a:pt x="261839" y="274781"/>
                  </a:lnTo>
                  <a:lnTo>
                    <a:pt x="235955" y="184897"/>
                  </a:lnTo>
                  <a:cubicBezTo>
                    <a:pt x="227590" y="155778"/>
                    <a:pt x="217174" y="105351"/>
                    <a:pt x="217174" y="105351"/>
                  </a:cubicBezTo>
                  <a:lnTo>
                    <a:pt x="215990" y="105351"/>
                  </a:lnTo>
                  <a:close/>
                  <a:moveTo>
                    <a:pt x="288355" y="365218"/>
                  </a:moveTo>
                  <a:lnTo>
                    <a:pt x="144177" y="365218"/>
                  </a:lnTo>
                  <a:lnTo>
                    <a:pt x="116399" y="462204"/>
                  </a:lnTo>
                  <a:lnTo>
                    <a:pt x="0" y="462204"/>
                  </a:lnTo>
                  <a:lnTo>
                    <a:pt x="157119" y="0"/>
                  </a:lnTo>
                  <a:lnTo>
                    <a:pt x="276044" y="0"/>
                  </a:lnTo>
                  <a:lnTo>
                    <a:pt x="433164" y="462204"/>
                  </a:lnTo>
                  <a:lnTo>
                    <a:pt x="316764" y="462204"/>
                  </a:lnTo>
                  <a:lnTo>
                    <a:pt x="288355" y="365218"/>
                  </a:lnTo>
                  <a:close/>
                </a:path>
              </a:pathLst>
            </a:custGeom>
            <a:grpFill/>
            <a:ln w="7880" cap="flat">
              <a:noFill/>
              <a:prstDash val="solid"/>
              <a:miter/>
            </a:ln>
          </p:spPr>
          <p:txBody>
            <a:bodyPr rtlCol="0" anchor="ctr"/>
            <a:lstStyle/>
            <a:p>
              <a:endParaRPr lang="pt-BR"/>
            </a:p>
          </p:txBody>
        </p:sp>
        <p:sp>
          <p:nvSpPr>
            <p:cNvPr id="29" name="Freeform: Shape 33">
              <a:extLst>
                <a:ext uri="{FF2B5EF4-FFF2-40B4-BE49-F238E27FC236}">
                  <a16:creationId xmlns:a16="http://schemas.microsoft.com/office/drawing/2014/main" id="{B909055F-E737-6C71-BE68-B7B96556CF63}"/>
                </a:ext>
              </a:extLst>
            </p:cNvPr>
            <p:cNvSpPr/>
            <p:nvPr/>
          </p:nvSpPr>
          <p:spPr>
            <a:xfrm>
              <a:off x="7427721" y="-1223539"/>
              <a:ext cx="503634" cy="462204"/>
            </a:xfrm>
            <a:custGeom>
              <a:avLst/>
              <a:gdLst>
                <a:gd name="connsiteX0" fmla="*/ 38195 w 503634"/>
                <a:gd name="connsiteY0" fmla="*/ 0 h 462204"/>
                <a:gd name="connsiteX1" fmla="*/ 160986 w 503634"/>
                <a:gd name="connsiteY1" fmla="*/ 0 h 462204"/>
                <a:gd name="connsiteX2" fmla="*/ 228222 w 503634"/>
                <a:gd name="connsiteY2" fmla="*/ 195235 h 462204"/>
                <a:gd name="connsiteX3" fmla="*/ 251502 w 503634"/>
                <a:gd name="connsiteY3" fmla="*/ 271546 h 462204"/>
                <a:gd name="connsiteX4" fmla="*/ 252843 w 503634"/>
                <a:gd name="connsiteY4" fmla="*/ 271546 h 462204"/>
                <a:gd name="connsiteX5" fmla="*/ 276123 w 503634"/>
                <a:gd name="connsiteY5" fmla="*/ 195235 h 462204"/>
                <a:gd name="connsiteX6" fmla="*/ 343359 w 503634"/>
                <a:gd name="connsiteY6" fmla="*/ 0 h 462204"/>
                <a:gd name="connsiteX7" fmla="*/ 466150 w 503634"/>
                <a:gd name="connsiteY7" fmla="*/ 0 h 462204"/>
                <a:gd name="connsiteX8" fmla="*/ 503635 w 503634"/>
                <a:gd name="connsiteY8" fmla="*/ 462204 h 462204"/>
                <a:gd name="connsiteX9" fmla="*/ 390471 w 503634"/>
                <a:gd name="connsiteY9" fmla="*/ 462204 h 462204"/>
                <a:gd name="connsiteX10" fmla="*/ 376266 w 503634"/>
                <a:gd name="connsiteY10" fmla="*/ 254027 h 462204"/>
                <a:gd name="connsiteX11" fmla="*/ 376266 w 503634"/>
                <a:gd name="connsiteY11" fmla="*/ 176454 h 462204"/>
                <a:gd name="connsiteX12" fmla="*/ 375003 w 503634"/>
                <a:gd name="connsiteY12" fmla="*/ 176454 h 462204"/>
                <a:gd name="connsiteX13" fmla="*/ 349119 w 503634"/>
                <a:gd name="connsiteY13" fmla="*/ 254027 h 462204"/>
                <a:gd name="connsiteX14" fmla="*/ 300666 w 503634"/>
                <a:gd name="connsiteY14" fmla="*/ 387866 h 462204"/>
                <a:gd name="connsiteX15" fmla="*/ 203679 w 503634"/>
                <a:gd name="connsiteY15" fmla="*/ 387866 h 462204"/>
                <a:gd name="connsiteX16" fmla="*/ 155226 w 503634"/>
                <a:gd name="connsiteY16" fmla="*/ 254027 h 462204"/>
                <a:gd name="connsiteX17" fmla="*/ 129341 w 503634"/>
                <a:gd name="connsiteY17" fmla="*/ 176454 h 462204"/>
                <a:gd name="connsiteX18" fmla="*/ 128000 w 503634"/>
                <a:gd name="connsiteY18" fmla="*/ 176454 h 462204"/>
                <a:gd name="connsiteX19" fmla="*/ 128000 w 503634"/>
                <a:gd name="connsiteY19" fmla="*/ 254027 h 462204"/>
                <a:gd name="connsiteX20" fmla="*/ 113795 w 503634"/>
                <a:gd name="connsiteY20" fmla="*/ 462204 h 462204"/>
                <a:gd name="connsiteX21" fmla="*/ 0 w 503634"/>
                <a:gd name="connsiteY21" fmla="*/ 462204 h 462204"/>
                <a:gd name="connsiteX22" fmla="*/ 38195 w 503634"/>
                <a:gd name="connsiteY22" fmla="*/ 0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03634" h="462204">
                  <a:moveTo>
                    <a:pt x="38195" y="0"/>
                  </a:moveTo>
                  <a:lnTo>
                    <a:pt x="160986" y="0"/>
                  </a:lnTo>
                  <a:lnTo>
                    <a:pt x="228222" y="195235"/>
                  </a:lnTo>
                  <a:cubicBezTo>
                    <a:pt x="238560" y="224986"/>
                    <a:pt x="251502" y="271546"/>
                    <a:pt x="251502" y="271546"/>
                  </a:cubicBezTo>
                  <a:lnTo>
                    <a:pt x="252843" y="271546"/>
                  </a:lnTo>
                  <a:cubicBezTo>
                    <a:pt x="252843" y="271546"/>
                    <a:pt x="265785" y="224986"/>
                    <a:pt x="276123" y="195235"/>
                  </a:cubicBezTo>
                  <a:lnTo>
                    <a:pt x="343359" y="0"/>
                  </a:lnTo>
                  <a:lnTo>
                    <a:pt x="466150" y="0"/>
                  </a:lnTo>
                  <a:lnTo>
                    <a:pt x="503635" y="462204"/>
                  </a:lnTo>
                  <a:lnTo>
                    <a:pt x="390471" y="462204"/>
                  </a:lnTo>
                  <a:lnTo>
                    <a:pt x="376266" y="254027"/>
                  </a:lnTo>
                  <a:cubicBezTo>
                    <a:pt x="373662" y="219146"/>
                    <a:pt x="376266" y="176454"/>
                    <a:pt x="376266" y="176454"/>
                  </a:cubicBezTo>
                  <a:lnTo>
                    <a:pt x="375003" y="176454"/>
                  </a:lnTo>
                  <a:cubicBezTo>
                    <a:pt x="375003" y="176454"/>
                    <a:pt x="359457" y="224907"/>
                    <a:pt x="349119" y="254027"/>
                  </a:cubicBezTo>
                  <a:lnTo>
                    <a:pt x="300666" y="387866"/>
                  </a:lnTo>
                  <a:lnTo>
                    <a:pt x="203679" y="387866"/>
                  </a:lnTo>
                  <a:lnTo>
                    <a:pt x="155226" y="254027"/>
                  </a:lnTo>
                  <a:cubicBezTo>
                    <a:pt x="144888" y="224907"/>
                    <a:pt x="129341" y="176454"/>
                    <a:pt x="129341" y="176454"/>
                  </a:cubicBezTo>
                  <a:lnTo>
                    <a:pt x="128000" y="176454"/>
                  </a:lnTo>
                  <a:cubicBezTo>
                    <a:pt x="128000" y="176454"/>
                    <a:pt x="130604" y="219146"/>
                    <a:pt x="128000" y="254027"/>
                  </a:cubicBezTo>
                  <a:lnTo>
                    <a:pt x="113795" y="462204"/>
                  </a:lnTo>
                  <a:lnTo>
                    <a:pt x="0" y="462204"/>
                  </a:lnTo>
                  <a:lnTo>
                    <a:pt x="38195" y="0"/>
                  </a:lnTo>
                  <a:close/>
                </a:path>
              </a:pathLst>
            </a:custGeom>
            <a:grpFill/>
            <a:ln w="7880" cap="flat">
              <a:noFill/>
              <a:prstDash val="solid"/>
              <a:miter/>
            </a:ln>
          </p:spPr>
          <p:txBody>
            <a:bodyPr rtlCol="0" anchor="ctr"/>
            <a:lstStyle/>
            <a:p>
              <a:endParaRPr lang="pt-BR"/>
            </a:p>
          </p:txBody>
        </p:sp>
        <p:sp>
          <p:nvSpPr>
            <p:cNvPr id="30" name="Freeform: Shape 34">
              <a:extLst>
                <a:ext uri="{FF2B5EF4-FFF2-40B4-BE49-F238E27FC236}">
                  <a16:creationId xmlns:a16="http://schemas.microsoft.com/office/drawing/2014/main" id="{284F012F-A554-2D1C-AC44-C9041B1BF495}"/>
                </a:ext>
              </a:extLst>
            </p:cNvPr>
            <p:cNvSpPr/>
            <p:nvPr/>
          </p:nvSpPr>
          <p:spPr>
            <a:xfrm>
              <a:off x="7968998" y="-1223461"/>
              <a:ext cx="433084" cy="462204"/>
            </a:xfrm>
            <a:custGeom>
              <a:avLst/>
              <a:gdLst>
                <a:gd name="connsiteX0" fmla="*/ 215832 w 433084"/>
                <a:gd name="connsiteY0" fmla="*/ 105351 h 462204"/>
                <a:gd name="connsiteX1" fmla="*/ 197050 w 433084"/>
                <a:gd name="connsiteY1" fmla="*/ 184897 h 462204"/>
                <a:gd name="connsiteX2" fmla="*/ 170535 w 433084"/>
                <a:gd name="connsiteY2" fmla="*/ 274781 h 462204"/>
                <a:gd name="connsiteX3" fmla="*/ 261682 w 433084"/>
                <a:gd name="connsiteY3" fmla="*/ 274781 h 462204"/>
                <a:gd name="connsiteX4" fmla="*/ 235798 w 433084"/>
                <a:gd name="connsiteY4" fmla="*/ 184897 h 462204"/>
                <a:gd name="connsiteX5" fmla="*/ 217016 w 433084"/>
                <a:gd name="connsiteY5" fmla="*/ 105351 h 462204"/>
                <a:gd name="connsiteX6" fmla="*/ 215832 w 433084"/>
                <a:gd name="connsiteY6" fmla="*/ 105351 h 462204"/>
                <a:gd name="connsiteX7" fmla="*/ 288276 w 433084"/>
                <a:gd name="connsiteY7" fmla="*/ 365218 h 462204"/>
                <a:gd name="connsiteX8" fmla="*/ 144099 w 433084"/>
                <a:gd name="connsiteY8" fmla="*/ 365218 h 462204"/>
                <a:gd name="connsiteX9" fmla="*/ 116320 w 433084"/>
                <a:gd name="connsiteY9" fmla="*/ 462204 h 462204"/>
                <a:gd name="connsiteX10" fmla="*/ 0 w 433084"/>
                <a:gd name="connsiteY10" fmla="*/ 462204 h 462204"/>
                <a:gd name="connsiteX11" fmla="*/ 157120 w 433084"/>
                <a:gd name="connsiteY11" fmla="*/ 0 h 462204"/>
                <a:gd name="connsiteX12" fmla="*/ 276044 w 433084"/>
                <a:gd name="connsiteY12" fmla="*/ 0 h 462204"/>
                <a:gd name="connsiteX13" fmla="*/ 433085 w 433084"/>
                <a:gd name="connsiteY13" fmla="*/ 462125 h 462204"/>
                <a:gd name="connsiteX14" fmla="*/ 316764 w 433084"/>
                <a:gd name="connsiteY14" fmla="*/ 462125 h 462204"/>
                <a:gd name="connsiteX15" fmla="*/ 288276 w 433084"/>
                <a:gd name="connsiteY15" fmla="*/ 365218 h 46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3084" h="462204">
                  <a:moveTo>
                    <a:pt x="215832" y="105351"/>
                  </a:moveTo>
                  <a:cubicBezTo>
                    <a:pt x="215832" y="105351"/>
                    <a:pt x="205494" y="155778"/>
                    <a:pt x="197050" y="184897"/>
                  </a:cubicBezTo>
                  <a:lnTo>
                    <a:pt x="170535" y="274781"/>
                  </a:lnTo>
                  <a:lnTo>
                    <a:pt x="261682" y="274781"/>
                  </a:lnTo>
                  <a:lnTo>
                    <a:pt x="235798" y="184897"/>
                  </a:lnTo>
                  <a:cubicBezTo>
                    <a:pt x="227433" y="155778"/>
                    <a:pt x="217016" y="105351"/>
                    <a:pt x="217016" y="105351"/>
                  </a:cubicBezTo>
                  <a:lnTo>
                    <a:pt x="215832" y="105351"/>
                  </a:lnTo>
                  <a:close/>
                  <a:moveTo>
                    <a:pt x="288276" y="365218"/>
                  </a:moveTo>
                  <a:lnTo>
                    <a:pt x="144099" y="365218"/>
                  </a:lnTo>
                  <a:lnTo>
                    <a:pt x="116320" y="462204"/>
                  </a:lnTo>
                  <a:lnTo>
                    <a:pt x="0" y="462204"/>
                  </a:lnTo>
                  <a:lnTo>
                    <a:pt x="157120" y="0"/>
                  </a:lnTo>
                  <a:lnTo>
                    <a:pt x="276044" y="0"/>
                  </a:lnTo>
                  <a:lnTo>
                    <a:pt x="433085" y="462125"/>
                  </a:lnTo>
                  <a:lnTo>
                    <a:pt x="316764" y="462125"/>
                  </a:lnTo>
                  <a:lnTo>
                    <a:pt x="288276" y="365218"/>
                  </a:lnTo>
                  <a:close/>
                </a:path>
              </a:pathLst>
            </a:custGeom>
            <a:grpFill/>
            <a:ln w="7880" cap="flat">
              <a:noFill/>
              <a:prstDash val="solid"/>
              <a:miter/>
            </a:ln>
          </p:spPr>
          <p:txBody>
            <a:bodyPr rtlCol="0" anchor="ctr"/>
            <a:lstStyle/>
            <a:p>
              <a:endParaRPr lang="pt-BR"/>
            </a:p>
          </p:txBody>
        </p:sp>
        <p:sp>
          <p:nvSpPr>
            <p:cNvPr id="31" name="Freeform: Shape 35">
              <a:extLst>
                <a:ext uri="{FF2B5EF4-FFF2-40B4-BE49-F238E27FC236}">
                  <a16:creationId xmlns:a16="http://schemas.microsoft.com/office/drawing/2014/main" id="{26A2009D-F5E7-8489-D07F-BCE41D0BE0AF}"/>
                </a:ext>
              </a:extLst>
            </p:cNvPr>
            <p:cNvSpPr/>
            <p:nvPr/>
          </p:nvSpPr>
          <p:spPr>
            <a:xfrm>
              <a:off x="8445801" y="-1223539"/>
              <a:ext cx="374293" cy="462125"/>
            </a:xfrm>
            <a:custGeom>
              <a:avLst/>
              <a:gdLst>
                <a:gd name="connsiteX0" fmla="*/ 162328 w 374293"/>
                <a:gd name="connsiteY0" fmla="*/ 209519 h 462125"/>
                <a:gd name="connsiteX1" fmla="*/ 221119 w 374293"/>
                <a:gd name="connsiteY1" fmla="*/ 152621 h 462125"/>
                <a:gd name="connsiteX2" fmla="*/ 151280 w 374293"/>
                <a:gd name="connsiteY2" fmla="*/ 96986 h 462125"/>
                <a:gd name="connsiteX3" fmla="*/ 113164 w 374293"/>
                <a:gd name="connsiteY3" fmla="*/ 96986 h 462125"/>
                <a:gd name="connsiteX4" fmla="*/ 113164 w 374293"/>
                <a:gd name="connsiteY4" fmla="*/ 209440 h 462125"/>
                <a:gd name="connsiteX5" fmla="*/ 162328 w 374293"/>
                <a:gd name="connsiteY5" fmla="*/ 209440 h 462125"/>
                <a:gd name="connsiteX6" fmla="*/ 0 w 374293"/>
                <a:gd name="connsiteY6" fmla="*/ 0 h 462125"/>
                <a:gd name="connsiteX7" fmla="*/ 160986 w 374293"/>
                <a:gd name="connsiteY7" fmla="*/ 0 h 462125"/>
                <a:gd name="connsiteX8" fmla="*/ 250870 w 374293"/>
                <a:gd name="connsiteY8" fmla="*/ 10969 h 462125"/>
                <a:gd name="connsiteX9" fmla="*/ 336177 w 374293"/>
                <a:gd name="connsiteY9" fmla="*/ 145440 h 462125"/>
                <a:gd name="connsiteX10" fmla="*/ 266969 w 374293"/>
                <a:gd name="connsiteY10" fmla="*/ 271467 h 462125"/>
                <a:gd name="connsiteX11" fmla="*/ 266969 w 374293"/>
                <a:gd name="connsiteY11" fmla="*/ 272730 h 462125"/>
                <a:gd name="connsiteX12" fmla="*/ 284409 w 374293"/>
                <a:gd name="connsiteY12" fmla="*/ 300508 h 462125"/>
                <a:gd name="connsiteX13" fmla="*/ 374293 w 374293"/>
                <a:gd name="connsiteY13" fmla="*/ 462125 h 462125"/>
                <a:gd name="connsiteX14" fmla="*/ 248266 w 374293"/>
                <a:gd name="connsiteY14" fmla="*/ 462125 h 462125"/>
                <a:gd name="connsiteX15" fmla="*/ 166195 w 374293"/>
                <a:gd name="connsiteY15" fmla="*/ 306347 h 462125"/>
                <a:gd name="connsiteX16" fmla="*/ 113164 w 374293"/>
                <a:gd name="connsiteY16" fmla="*/ 306347 h 462125"/>
                <a:gd name="connsiteX17" fmla="*/ 113164 w 374293"/>
                <a:gd name="connsiteY17" fmla="*/ 462125 h 462125"/>
                <a:gd name="connsiteX18" fmla="*/ 79 w 374293"/>
                <a:gd name="connsiteY18" fmla="*/ 462125 h 462125"/>
                <a:gd name="connsiteX19" fmla="*/ 79 w 374293"/>
                <a:gd name="connsiteY19" fmla="*/ 0 h 46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4293" h="462125">
                  <a:moveTo>
                    <a:pt x="162328" y="209519"/>
                  </a:moveTo>
                  <a:cubicBezTo>
                    <a:pt x="198550" y="209519"/>
                    <a:pt x="221119" y="189474"/>
                    <a:pt x="221119" y="152621"/>
                  </a:cubicBezTo>
                  <a:cubicBezTo>
                    <a:pt x="221119" y="117741"/>
                    <a:pt x="208177" y="96986"/>
                    <a:pt x="151280" y="96986"/>
                  </a:cubicBezTo>
                  <a:lnTo>
                    <a:pt x="113164" y="96986"/>
                  </a:lnTo>
                  <a:lnTo>
                    <a:pt x="113164" y="209440"/>
                  </a:lnTo>
                  <a:lnTo>
                    <a:pt x="162328" y="209440"/>
                  </a:lnTo>
                  <a:close/>
                  <a:moveTo>
                    <a:pt x="0" y="0"/>
                  </a:moveTo>
                  <a:lnTo>
                    <a:pt x="160986" y="0"/>
                  </a:lnTo>
                  <a:cubicBezTo>
                    <a:pt x="208177" y="0"/>
                    <a:pt x="230826" y="3236"/>
                    <a:pt x="250870" y="10969"/>
                  </a:cubicBezTo>
                  <a:cubicBezTo>
                    <a:pt x="303191" y="31014"/>
                    <a:pt x="336177" y="78205"/>
                    <a:pt x="336177" y="145440"/>
                  </a:cubicBezTo>
                  <a:cubicBezTo>
                    <a:pt x="336177" y="194604"/>
                    <a:pt x="312897" y="248187"/>
                    <a:pt x="266969" y="271467"/>
                  </a:cubicBezTo>
                  <a:lnTo>
                    <a:pt x="266969" y="272730"/>
                  </a:lnTo>
                  <a:cubicBezTo>
                    <a:pt x="266969" y="272730"/>
                    <a:pt x="273440" y="281095"/>
                    <a:pt x="284409" y="300508"/>
                  </a:cubicBezTo>
                  <a:lnTo>
                    <a:pt x="374293" y="462125"/>
                  </a:lnTo>
                  <a:lnTo>
                    <a:pt x="248266" y="462125"/>
                  </a:lnTo>
                  <a:lnTo>
                    <a:pt x="166195" y="306347"/>
                  </a:lnTo>
                  <a:lnTo>
                    <a:pt x="113164" y="306347"/>
                  </a:lnTo>
                  <a:lnTo>
                    <a:pt x="113164" y="462125"/>
                  </a:lnTo>
                  <a:lnTo>
                    <a:pt x="79" y="462125"/>
                  </a:lnTo>
                  <a:lnTo>
                    <a:pt x="79" y="0"/>
                  </a:lnTo>
                  <a:close/>
                </a:path>
              </a:pathLst>
            </a:custGeom>
            <a:grpFill/>
            <a:ln w="7880" cap="flat">
              <a:noFill/>
              <a:prstDash val="solid"/>
              <a:miter/>
            </a:ln>
          </p:spPr>
          <p:txBody>
            <a:bodyPr rtlCol="0" anchor="ctr"/>
            <a:lstStyle/>
            <a:p>
              <a:endParaRPr lang="pt-BR"/>
            </a:p>
          </p:txBody>
        </p:sp>
        <p:sp>
          <p:nvSpPr>
            <p:cNvPr id="32" name="Freeform: Shape 36">
              <a:extLst>
                <a:ext uri="{FF2B5EF4-FFF2-40B4-BE49-F238E27FC236}">
                  <a16:creationId xmlns:a16="http://schemas.microsoft.com/office/drawing/2014/main" id="{1BAE420F-0473-4786-6DA1-D00EE705EA42}"/>
                </a:ext>
              </a:extLst>
            </p:cNvPr>
            <p:cNvSpPr/>
            <p:nvPr/>
          </p:nvSpPr>
          <p:spPr>
            <a:xfrm>
              <a:off x="8838955" y="-1231273"/>
              <a:ext cx="428586" cy="477750"/>
            </a:xfrm>
            <a:custGeom>
              <a:avLst/>
              <a:gdLst>
                <a:gd name="connsiteX0" fmla="*/ 242426 w 428586"/>
                <a:gd name="connsiteY0" fmla="*/ 0 h 477750"/>
                <a:gd name="connsiteX1" fmla="*/ 415645 w 428586"/>
                <a:gd name="connsiteY1" fmla="*/ 65263 h 477750"/>
                <a:gd name="connsiteX2" fmla="*/ 363324 w 428586"/>
                <a:gd name="connsiteY2" fmla="*/ 150648 h 477750"/>
                <a:gd name="connsiteX3" fmla="*/ 247635 w 428586"/>
                <a:gd name="connsiteY3" fmla="*/ 103457 h 477750"/>
                <a:gd name="connsiteX4" fmla="*/ 117031 w 428586"/>
                <a:gd name="connsiteY4" fmla="*/ 235324 h 477750"/>
                <a:gd name="connsiteX5" fmla="*/ 247635 w 428586"/>
                <a:gd name="connsiteY5" fmla="*/ 374293 h 477750"/>
                <a:gd name="connsiteX6" fmla="*/ 370426 w 428586"/>
                <a:gd name="connsiteY6" fmla="*/ 317395 h 477750"/>
                <a:gd name="connsiteX7" fmla="*/ 428587 w 428586"/>
                <a:gd name="connsiteY7" fmla="*/ 400177 h 477750"/>
                <a:gd name="connsiteX8" fmla="*/ 242426 w 428586"/>
                <a:gd name="connsiteY8" fmla="*/ 477750 h 477750"/>
                <a:gd name="connsiteX9" fmla="*/ 0 w 428586"/>
                <a:gd name="connsiteY9" fmla="*/ 237928 h 477750"/>
                <a:gd name="connsiteX10" fmla="*/ 242426 w 428586"/>
                <a:gd name="connsiteY10"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586" h="477750">
                  <a:moveTo>
                    <a:pt x="242426" y="0"/>
                  </a:moveTo>
                  <a:cubicBezTo>
                    <a:pt x="356853" y="0"/>
                    <a:pt x="415645" y="65263"/>
                    <a:pt x="415645" y="65263"/>
                  </a:cubicBezTo>
                  <a:lnTo>
                    <a:pt x="363324" y="150648"/>
                  </a:lnTo>
                  <a:cubicBezTo>
                    <a:pt x="363324" y="150648"/>
                    <a:pt x="311635" y="103457"/>
                    <a:pt x="247635" y="103457"/>
                  </a:cubicBezTo>
                  <a:cubicBezTo>
                    <a:pt x="159092" y="103457"/>
                    <a:pt x="117031" y="168720"/>
                    <a:pt x="117031" y="235324"/>
                  </a:cubicBezTo>
                  <a:cubicBezTo>
                    <a:pt x="117031" y="303822"/>
                    <a:pt x="162249" y="374293"/>
                    <a:pt x="247635" y="374293"/>
                  </a:cubicBezTo>
                  <a:cubicBezTo>
                    <a:pt x="317475" y="374293"/>
                    <a:pt x="370426" y="317395"/>
                    <a:pt x="370426" y="317395"/>
                  </a:cubicBezTo>
                  <a:lnTo>
                    <a:pt x="428587" y="400177"/>
                  </a:lnTo>
                  <a:cubicBezTo>
                    <a:pt x="428587" y="400177"/>
                    <a:pt x="363324" y="477750"/>
                    <a:pt x="242426" y="477750"/>
                  </a:cubicBezTo>
                  <a:cubicBezTo>
                    <a:pt x="97618" y="477750"/>
                    <a:pt x="0" y="375003"/>
                    <a:pt x="0" y="237928"/>
                  </a:cubicBezTo>
                  <a:cubicBezTo>
                    <a:pt x="79" y="103457"/>
                    <a:pt x="103458" y="0"/>
                    <a:pt x="242426" y="0"/>
                  </a:cubicBezTo>
                </a:path>
              </a:pathLst>
            </a:custGeom>
            <a:grpFill/>
            <a:ln w="7880" cap="flat">
              <a:noFill/>
              <a:prstDash val="solid"/>
              <a:miter/>
            </a:ln>
          </p:spPr>
          <p:txBody>
            <a:bodyPr rtlCol="0" anchor="ctr"/>
            <a:lstStyle/>
            <a:p>
              <a:endParaRPr lang="pt-BR"/>
            </a:p>
          </p:txBody>
        </p:sp>
        <p:sp>
          <p:nvSpPr>
            <p:cNvPr id="33" name="Freeform: Shape 37">
              <a:extLst>
                <a:ext uri="{FF2B5EF4-FFF2-40B4-BE49-F238E27FC236}">
                  <a16:creationId xmlns:a16="http://schemas.microsoft.com/office/drawing/2014/main" id="{A09216BF-84E2-AA32-5860-07FFFCFB19E6}"/>
                </a:ext>
              </a:extLst>
            </p:cNvPr>
            <p:cNvSpPr/>
            <p:nvPr/>
          </p:nvSpPr>
          <p:spPr>
            <a:xfrm>
              <a:off x="9286481" y="-1231273"/>
              <a:ext cx="483589" cy="477750"/>
            </a:xfrm>
            <a:custGeom>
              <a:avLst/>
              <a:gdLst>
                <a:gd name="connsiteX0" fmla="*/ 241795 w 483589"/>
                <a:gd name="connsiteY0" fmla="*/ 374293 h 477750"/>
                <a:gd name="connsiteX1" fmla="*/ 366560 w 483589"/>
                <a:gd name="connsiteY1" fmla="*/ 235955 h 477750"/>
                <a:gd name="connsiteX2" fmla="*/ 241795 w 483589"/>
                <a:gd name="connsiteY2" fmla="*/ 103457 h 477750"/>
                <a:gd name="connsiteX3" fmla="*/ 117031 w 483589"/>
                <a:gd name="connsiteY3" fmla="*/ 235955 h 477750"/>
                <a:gd name="connsiteX4" fmla="*/ 241795 w 483589"/>
                <a:gd name="connsiteY4" fmla="*/ 374293 h 477750"/>
                <a:gd name="connsiteX5" fmla="*/ 241795 w 483589"/>
                <a:gd name="connsiteY5" fmla="*/ 0 h 477750"/>
                <a:gd name="connsiteX6" fmla="*/ 483590 w 483589"/>
                <a:gd name="connsiteY6" fmla="*/ 235955 h 477750"/>
                <a:gd name="connsiteX7" fmla="*/ 241795 w 483589"/>
                <a:gd name="connsiteY7" fmla="*/ 477750 h 477750"/>
                <a:gd name="connsiteX8" fmla="*/ 0 w 483589"/>
                <a:gd name="connsiteY8" fmla="*/ 235955 h 477750"/>
                <a:gd name="connsiteX9" fmla="*/ 241795 w 483589"/>
                <a:gd name="connsiteY9" fmla="*/ 0 h 47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589" h="477750">
                  <a:moveTo>
                    <a:pt x="241795" y="374293"/>
                  </a:moveTo>
                  <a:cubicBezTo>
                    <a:pt x="310925" y="374293"/>
                    <a:pt x="366560" y="314791"/>
                    <a:pt x="366560" y="235955"/>
                  </a:cubicBezTo>
                  <a:cubicBezTo>
                    <a:pt x="366560" y="160355"/>
                    <a:pt x="311003" y="103457"/>
                    <a:pt x="241795" y="103457"/>
                  </a:cubicBezTo>
                  <a:cubicBezTo>
                    <a:pt x="172587" y="103457"/>
                    <a:pt x="117031" y="160355"/>
                    <a:pt x="117031" y="235955"/>
                  </a:cubicBezTo>
                  <a:cubicBezTo>
                    <a:pt x="117031" y="314791"/>
                    <a:pt x="172587" y="374293"/>
                    <a:pt x="241795" y="374293"/>
                  </a:cubicBezTo>
                  <a:moveTo>
                    <a:pt x="241795" y="0"/>
                  </a:moveTo>
                  <a:cubicBezTo>
                    <a:pt x="381396" y="0"/>
                    <a:pt x="483590" y="103457"/>
                    <a:pt x="483590" y="235955"/>
                  </a:cubicBezTo>
                  <a:cubicBezTo>
                    <a:pt x="483590" y="371689"/>
                    <a:pt x="381474" y="477750"/>
                    <a:pt x="241795" y="477750"/>
                  </a:cubicBezTo>
                  <a:cubicBezTo>
                    <a:pt x="102195" y="477750"/>
                    <a:pt x="0" y="371689"/>
                    <a:pt x="0" y="235955"/>
                  </a:cubicBezTo>
                  <a:cubicBezTo>
                    <a:pt x="0" y="103457"/>
                    <a:pt x="102195" y="0"/>
                    <a:pt x="241795" y="0"/>
                  </a:cubicBezTo>
                </a:path>
              </a:pathLst>
            </a:custGeom>
            <a:grpFill/>
            <a:ln w="7880" cap="flat">
              <a:noFill/>
              <a:prstDash val="solid"/>
              <a:miter/>
            </a:ln>
          </p:spPr>
          <p:txBody>
            <a:bodyPr rtlCol="0" anchor="ctr"/>
            <a:lstStyle/>
            <a:p>
              <a:endParaRPr lang="pt-BR"/>
            </a:p>
          </p:txBody>
        </p:sp>
        <p:sp>
          <p:nvSpPr>
            <p:cNvPr id="34" name="Freeform: Shape 38">
              <a:extLst>
                <a:ext uri="{FF2B5EF4-FFF2-40B4-BE49-F238E27FC236}">
                  <a16:creationId xmlns:a16="http://schemas.microsoft.com/office/drawing/2014/main" id="{CE780B3A-F5D3-0DA3-3847-315288D79580}"/>
                </a:ext>
              </a:extLst>
            </p:cNvPr>
            <p:cNvSpPr/>
            <p:nvPr/>
          </p:nvSpPr>
          <p:spPr>
            <a:xfrm>
              <a:off x="5676048" y="-1236481"/>
              <a:ext cx="762810" cy="680837"/>
            </a:xfrm>
            <a:custGeom>
              <a:avLst/>
              <a:gdLst>
                <a:gd name="connsiteX0" fmla="*/ 631950 w 762810"/>
                <a:gd name="connsiteY0" fmla="*/ 0 h 680837"/>
                <a:gd name="connsiteX1" fmla="*/ 466308 w 762810"/>
                <a:gd name="connsiteY1" fmla="*/ 147886 h 680837"/>
                <a:gd name="connsiteX2" fmla="*/ 505686 w 762810"/>
                <a:gd name="connsiteY2" fmla="*/ 252606 h 680837"/>
                <a:gd name="connsiteX3" fmla="*/ 346278 w 762810"/>
                <a:gd name="connsiteY3" fmla="*/ 412014 h 680837"/>
                <a:gd name="connsiteX4" fmla="*/ 228695 w 762810"/>
                <a:gd name="connsiteY4" fmla="*/ 360009 h 680837"/>
                <a:gd name="connsiteX5" fmla="*/ 0 w 762810"/>
                <a:gd name="connsiteY5" fmla="*/ 564004 h 680837"/>
                <a:gd name="connsiteX6" fmla="*/ 631950 w 762810"/>
                <a:gd name="connsiteY6" fmla="*/ 564004 h 680837"/>
                <a:gd name="connsiteX7" fmla="*/ 631950 w 762810"/>
                <a:gd name="connsiteY7" fmla="*/ 0 h 680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2810" h="680837">
                  <a:moveTo>
                    <a:pt x="631950" y="0"/>
                  </a:moveTo>
                  <a:lnTo>
                    <a:pt x="466308" y="147886"/>
                  </a:lnTo>
                  <a:cubicBezTo>
                    <a:pt x="490772" y="175901"/>
                    <a:pt x="505686" y="212439"/>
                    <a:pt x="505686" y="252606"/>
                  </a:cubicBezTo>
                  <a:cubicBezTo>
                    <a:pt x="505686" y="340675"/>
                    <a:pt x="434268" y="412014"/>
                    <a:pt x="346278" y="412014"/>
                  </a:cubicBezTo>
                  <a:cubicBezTo>
                    <a:pt x="299640" y="412014"/>
                    <a:pt x="257894" y="391891"/>
                    <a:pt x="228695" y="360009"/>
                  </a:cubicBezTo>
                  <a:lnTo>
                    <a:pt x="0" y="564004"/>
                  </a:lnTo>
                  <a:cubicBezTo>
                    <a:pt x="174481" y="719782"/>
                    <a:pt x="457391" y="719782"/>
                    <a:pt x="631950" y="564004"/>
                  </a:cubicBezTo>
                  <a:cubicBezTo>
                    <a:pt x="806431" y="408305"/>
                    <a:pt x="806431" y="155778"/>
                    <a:pt x="631950" y="0"/>
                  </a:cubicBezTo>
                  <a:close/>
                </a:path>
              </a:pathLst>
            </a:custGeom>
            <a:solidFill>
              <a:srgbClr val="A7B6BF"/>
            </a:solidFill>
            <a:ln w="7880" cap="flat">
              <a:noFill/>
              <a:prstDash val="solid"/>
              <a:miter/>
            </a:ln>
          </p:spPr>
          <p:txBody>
            <a:bodyPr rtlCol="0" anchor="ctr"/>
            <a:lstStyle/>
            <a:p>
              <a:endParaRPr lang="pt-BR"/>
            </a:p>
          </p:txBody>
        </p:sp>
      </p:grpSp>
    </p:spTree>
    <p:extLst>
      <p:ext uri="{BB962C8B-B14F-4D97-AF65-F5344CB8AC3E}">
        <p14:creationId xmlns:p14="http://schemas.microsoft.com/office/powerpoint/2010/main" val="4081079059"/>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23818" y="1745039"/>
            <a:ext cx="11144364" cy="4572738"/>
          </a:xfrm>
          <a:prstGeom prst="rect">
            <a:avLst/>
          </a:prstGeom>
        </p:spPr>
        <p:txBody>
          <a:bodyPr vert="horz" lIns="91440" tIns="9144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p:cNvSpPr>
            <a:spLocks noGrp="1"/>
          </p:cNvSpPr>
          <p:nvPr>
            <p:ph type="title"/>
          </p:nvPr>
        </p:nvSpPr>
        <p:spPr>
          <a:xfrm>
            <a:off x="523820" y="692199"/>
            <a:ext cx="11144362" cy="752715"/>
          </a:xfrm>
          <a:prstGeom prst="rect">
            <a:avLst/>
          </a:prstGeom>
        </p:spPr>
        <p:txBody>
          <a:bodyPr vert="horz" lIns="146304" tIns="73152" rIns="146304" bIns="73152" rtlCol="0" anchor="ctr">
            <a:normAutofit/>
          </a:bodyPr>
          <a:lstStyle/>
          <a:p>
            <a:r>
              <a:rPr lang="en-US" dirty="0"/>
              <a:t>Slide Titles Should Use Initial Caps </a:t>
            </a:r>
          </a:p>
        </p:txBody>
      </p:sp>
      <p:sp>
        <p:nvSpPr>
          <p:cNvPr id="5" name="TextBox 4">
            <a:extLst>
              <a:ext uri="{FF2B5EF4-FFF2-40B4-BE49-F238E27FC236}">
                <a16:creationId xmlns:a16="http://schemas.microsoft.com/office/drawing/2014/main" id="{41BA9DD5-EA1B-1D5F-D0CD-D6C350B50ABE}"/>
              </a:ext>
            </a:extLst>
          </p:cNvPr>
          <p:cNvSpPr txBox="1"/>
          <p:nvPr userDrawn="1">
            <p:extLst>
              <p:ext uri="{1162E1C5-73C7-4A58-AE30-91384D911F3F}">
                <p184:classification xmlns:p184="http://schemas.microsoft.com/office/powerpoint/2018/4/main" val="ftr"/>
              </p:ext>
            </p:extLst>
          </p:nvPr>
        </p:nvSpPr>
        <p:spPr>
          <a:xfrm>
            <a:off x="4876906" y="6678084"/>
            <a:ext cx="2461948" cy="128177"/>
          </a:xfrm>
          <a:prstGeom prst="rect">
            <a:avLst/>
          </a:prstGeom>
        </p:spPr>
        <p:txBody>
          <a:bodyPr horzOverflow="overflow" lIns="0" tIns="0" rIns="0" bIns="0">
            <a:spAutoFit/>
          </a:bodyPr>
          <a:lstStyle/>
          <a:p>
            <a:pPr algn="l"/>
            <a:r>
              <a:rPr lang="en-US" sz="833">
                <a:solidFill>
                  <a:srgbClr val="000000"/>
                </a:solidFill>
                <a:latin typeface="Calibri" panose="020F0502020204030204" pitchFamily="34" charset="0"/>
                <a:cs typeface="Calibri" panose="020F0502020204030204" pitchFamily="34" charset="0"/>
              </a:rPr>
              <a:t>Confidential - Not for Public Consumption or Distribution</a:t>
            </a:r>
          </a:p>
        </p:txBody>
      </p:sp>
    </p:spTree>
    <p:extLst>
      <p:ext uri="{BB962C8B-B14F-4D97-AF65-F5344CB8AC3E}">
        <p14:creationId xmlns:p14="http://schemas.microsoft.com/office/powerpoint/2010/main" val="1467798192"/>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895" r:id="rId15"/>
    <p:sldLayoutId id="2147483896" r:id="rId16"/>
    <p:sldLayoutId id="2147483897" r:id="rId17"/>
    <p:sldLayoutId id="2147483898" r:id="rId18"/>
    <p:sldLayoutId id="2147483899" r:id="rId19"/>
    <p:sldLayoutId id="2147483900" r:id="rId20"/>
    <p:sldLayoutId id="2147483901" r:id="rId21"/>
    <p:sldLayoutId id="2147483902" r:id="rId22"/>
    <p:sldLayoutId id="2147483903" r:id="rId23"/>
    <p:sldLayoutId id="2147483904" r:id="rId24"/>
    <p:sldLayoutId id="2147483905" r:id="rId25"/>
    <p:sldLayoutId id="2147483906" r:id="rId26"/>
    <p:sldLayoutId id="2147483907" r:id="rId27"/>
    <p:sldLayoutId id="2147483908" r:id="rId28"/>
    <p:sldLayoutId id="2147483909" r:id="rId29"/>
    <p:sldLayoutId id="2147483910" r:id="rId30"/>
    <p:sldLayoutId id="2147483911" r:id="rId31"/>
    <p:sldLayoutId id="2147483912" r:id="rId32"/>
    <p:sldLayoutId id="2147483913" r:id="rId33"/>
    <p:sldLayoutId id="2147483914" r:id="rId34"/>
    <p:sldLayoutId id="2147483915" r:id="rId35"/>
    <p:sldLayoutId id="2147483916" r:id="rId36"/>
    <p:sldLayoutId id="2147483917" r:id="rId37"/>
    <p:sldLayoutId id="2147483918" r:id="rId38"/>
    <p:sldLayoutId id="2147483919" r:id="rId39"/>
    <p:sldLayoutId id="2147483920" r:id="rId40"/>
    <p:sldLayoutId id="2147483921" r:id="rId41"/>
    <p:sldLayoutId id="2147483922" r:id="rId42"/>
    <p:sldLayoutId id="2147483923" r:id="rId43"/>
    <p:sldLayoutId id="2147483924" r:id="rId44"/>
    <p:sldLayoutId id="2147483925" r:id="rId45"/>
    <p:sldLayoutId id="2147483926" r:id="rId46"/>
    <p:sldLayoutId id="2147483927" r:id="rId47"/>
  </p:sldLayoutIdLst>
  <p:hf hdr="0" ftr="0" dt="0"/>
  <p:txStyles>
    <p:titleStyle>
      <a:lvl1pPr algn="l" defTabSz="1219151" rtl="0" eaLnBrk="1" latinLnBrk="0" hangingPunct="1">
        <a:spcBef>
          <a:spcPct val="0"/>
        </a:spcBef>
        <a:buNone/>
        <a:defRPr lang="en-US" sz="3333" kern="1200" cap="none" baseline="0" dirty="0">
          <a:solidFill>
            <a:schemeClr val="tx2"/>
          </a:solidFill>
          <a:latin typeface="+mj-lt"/>
          <a:ea typeface="+mj-ea"/>
          <a:cs typeface="Arial" panose="020B0604020202020204" pitchFamily="34" charset="0"/>
        </a:defRPr>
      </a:lvl1pPr>
    </p:titleStyle>
    <p:bodyStyle>
      <a:lvl1pPr marL="187847" indent="-187847" algn="l" defTabSz="1219151" rtl="0" eaLnBrk="1" latinLnBrk="0" hangingPunct="1">
        <a:lnSpc>
          <a:spcPct val="100000"/>
        </a:lnSpc>
        <a:spcBef>
          <a:spcPts val="500"/>
        </a:spcBef>
        <a:spcAft>
          <a:spcPts val="500"/>
        </a:spcAft>
        <a:buClr>
          <a:schemeClr val="bg2"/>
        </a:buClr>
        <a:buFont typeface="Arial" panose="020B0604020202020204" pitchFamily="34" charset="0"/>
        <a:buChar char="•"/>
        <a:tabLst>
          <a:tab pos="187847" algn="l"/>
        </a:tabLst>
        <a:defRPr sz="1667" kern="1200">
          <a:solidFill>
            <a:schemeClr val="tx2"/>
          </a:solidFill>
          <a:latin typeface="+mn-lt"/>
          <a:ea typeface="+mn-ea"/>
          <a:cs typeface="+mn-cs"/>
        </a:defRPr>
      </a:lvl1pPr>
      <a:lvl2pPr marL="522532" indent="-239439"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2pPr>
      <a:lvl3pPr marL="761970" indent="-187847"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3pPr>
      <a:lvl4pPr marL="1045062" indent="-231502"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4pPr>
      <a:lvl5pPr marL="1284501" indent="-189170" algn="l" defTabSz="1219151" rtl="0" eaLnBrk="1" latinLnBrk="0" hangingPunct="1">
        <a:lnSpc>
          <a:spcPct val="100000"/>
        </a:lnSpc>
        <a:spcBef>
          <a:spcPts val="500"/>
        </a:spcBef>
        <a:spcAft>
          <a:spcPts val="500"/>
        </a:spcAft>
        <a:buClr>
          <a:schemeClr val="bg2"/>
        </a:buClr>
        <a:buFont typeface="Arial" panose="020B0604020202020204" pitchFamily="34" charset="0"/>
        <a:buChar char="»"/>
        <a:defRPr sz="1500" kern="1200">
          <a:solidFill>
            <a:schemeClr val="tx2"/>
          </a:solidFill>
          <a:latin typeface="+mn-lt"/>
          <a:ea typeface="+mn-ea"/>
          <a:cs typeface="+mn-cs"/>
        </a:defRPr>
      </a:lvl5pPr>
      <a:lvl6pPr marL="3352666"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242"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17"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393" indent="-304788" algn="l" defTabSz="1219151"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n-US"/>
      </a:defPPr>
      <a:lvl1pPr marL="0" algn="l" defTabSz="1219151" rtl="0" eaLnBrk="1" latinLnBrk="0" hangingPunct="1">
        <a:defRPr sz="2417" kern="1200">
          <a:solidFill>
            <a:schemeClr val="tx1"/>
          </a:solidFill>
          <a:latin typeface="+mn-lt"/>
          <a:ea typeface="+mn-ea"/>
          <a:cs typeface="+mn-cs"/>
        </a:defRPr>
      </a:lvl1pPr>
      <a:lvl2pPr marL="609576" algn="l" defTabSz="1219151" rtl="0" eaLnBrk="1" latinLnBrk="0" hangingPunct="1">
        <a:defRPr sz="2417" kern="1200">
          <a:solidFill>
            <a:schemeClr val="tx1"/>
          </a:solidFill>
          <a:latin typeface="+mn-lt"/>
          <a:ea typeface="+mn-ea"/>
          <a:cs typeface="+mn-cs"/>
        </a:defRPr>
      </a:lvl2pPr>
      <a:lvl3pPr marL="1219151" algn="l" defTabSz="1219151" rtl="0" eaLnBrk="1" latinLnBrk="0" hangingPunct="1">
        <a:defRPr sz="2417" kern="1200">
          <a:solidFill>
            <a:schemeClr val="tx1"/>
          </a:solidFill>
          <a:latin typeface="+mn-lt"/>
          <a:ea typeface="+mn-ea"/>
          <a:cs typeface="+mn-cs"/>
        </a:defRPr>
      </a:lvl3pPr>
      <a:lvl4pPr marL="1828727" algn="l" defTabSz="1219151" rtl="0" eaLnBrk="1" latinLnBrk="0" hangingPunct="1">
        <a:defRPr sz="2417" kern="1200">
          <a:solidFill>
            <a:schemeClr val="tx1"/>
          </a:solidFill>
          <a:latin typeface="+mn-lt"/>
          <a:ea typeface="+mn-ea"/>
          <a:cs typeface="+mn-cs"/>
        </a:defRPr>
      </a:lvl4pPr>
      <a:lvl5pPr marL="2438302" algn="l" defTabSz="1219151" rtl="0" eaLnBrk="1" latinLnBrk="0" hangingPunct="1">
        <a:defRPr sz="2417" kern="1200">
          <a:solidFill>
            <a:schemeClr val="tx1"/>
          </a:solidFill>
          <a:latin typeface="+mn-lt"/>
          <a:ea typeface="+mn-ea"/>
          <a:cs typeface="+mn-cs"/>
        </a:defRPr>
      </a:lvl5pPr>
      <a:lvl6pPr marL="3047878" algn="l" defTabSz="1219151" rtl="0" eaLnBrk="1" latinLnBrk="0" hangingPunct="1">
        <a:defRPr sz="2417" kern="1200">
          <a:solidFill>
            <a:schemeClr val="tx1"/>
          </a:solidFill>
          <a:latin typeface="+mn-lt"/>
          <a:ea typeface="+mn-ea"/>
          <a:cs typeface="+mn-cs"/>
        </a:defRPr>
      </a:lvl6pPr>
      <a:lvl7pPr marL="3657454" algn="l" defTabSz="1219151" rtl="0" eaLnBrk="1" latinLnBrk="0" hangingPunct="1">
        <a:defRPr sz="2417" kern="1200">
          <a:solidFill>
            <a:schemeClr val="tx1"/>
          </a:solidFill>
          <a:latin typeface="+mn-lt"/>
          <a:ea typeface="+mn-ea"/>
          <a:cs typeface="+mn-cs"/>
        </a:defRPr>
      </a:lvl7pPr>
      <a:lvl8pPr marL="4267029" algn="l" defTabSz="1219151" rtl="0" eaLnBrk="1" latinLnBrk="0" hangingPunct="1">
        <a:defRPr sz="2417" kern="1200">
          <a:solidFill>
            <a:schemeClr val="tx1"/>
          </a:solidFill>
          <a:latin typeface="+mn-lt"/>
          <a:ea typeface="+mn-ea"/>
          <a:cs typeface="+mn-cs"/>
        </a:defRPr>
      </a:lvl8pPr>
      <a:lvl9pPr marL="4876605" algn="l" defTabSz="1219151" rtl="0" eaLnBrk="1" latinLnBrk="0" hangingPunct="1">
        <a:defRPr sz="24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70.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svg"/></Relationships>
</file>

<file path=ppt/slides/_rels/slide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8.png"/><Relationship Id="rId4" Type="http://schemas.openxmlformats.org/officeDocument/2006/relationships/image" Target="../media/image47.png"/></Relationships>
</file>

<file path=ppt/slides/_rels/slide6.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18" Type="http://schemas.openxmlformats.org/officeDocument/2006/relationships/image" Target="../media/image64.png"/><Relationship Id="rId3" Type="http://schemas.openxmlformats.org/officeDocument/2006/relationships/image" Target="../media/image49.png"/><Relationship Id="rId21" Type="http://schemas.openxmlformats.org/officeDocument/2006/relationships/image" Target="../media/image67.jpeg"/><Relationship Id="rId7" Type="http://schemas.openxmlformats.org/officeDocument/2006/relationships/image" Target="../media/image53.png"/><Relationship Id="rId12" Type="http://schemas.openxmlformats.org/officeDocument/2006/relationships/image" Target="../media/image58.svg"/><Relationship Id="rId17" Type="http://schemas.openxmlformats.org/officeDocument/2006/relationships/image" Target="../media/image63.jpeg"/><Relationship Id="rId2" Type="http://schemas.openxmlformats.org/officeDocument/2006/relationships/notesSlide" Target="../notesSlides/notesSlide1.xml"/><Relationship Id="rId16" Type="http://schemas.openxmlformats.org/officeDocument/2006/relationships/image" Target="../media/image62.jpeg"/><Relationship Id="rId20" Type="http://schemas.openxmlformats.org/officeDocument/2006/relationships/image" Target="../media/image66.png"/><Relationship Id="rId1" Type="http://schemas.openxmlformats.org/officeDocument/2006/relationships/slideLayout" Target="../slideLayouts/slideLayout30.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jpeg"/><Relationship Id="rId10" Type="http://schemas.openxmlformats.org/officeDocument/2006/relationships/image" Target="../media/image56.svg"/><Relationship Id="rId19" Type="http://schemas.openxmlformats.org/officeDocument/2006/relationships/image" Target="../media/image65.svg"/><Relationship Id="rId4" Type="http://schemas.openxmlformats.org/officeDocument/2006/relationships/image" Target="../media/image50.svg"/><Relationship Id="rId9" Type="http://schemas.openxmlformats.org/officeDocument/2006/relationships/image" Target="../media/image55.png"/><Relationship Id="rId14" Type="http://schemas.openxmlformats.org/officeDocument/2006/relationships/image" Target="../media/image60.svg"/><Relationship Id="rId22" Type="http://schemas.openxmlformats.org/officeDocument/2006/relationships/image" Target="../media/image68.jpeg"/></Relationships>
</file>

<file path=ppt/slides/_rels/slide7.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sv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72.svg"/><Relationship Id="rId11" Type="http://schemas.openxmlformats.org/officeDocument/2006/relationships/image" Target="../media/image77.png"/><Relationship Id="rId5" Type="http://schemas.openxmlformats.org/officeDocument/2006/relationships/image" Target="../media/image71.png"/><Relationship Id="rId15" Type="http://schemas.openxmlformats.org/officeDocument/2006/relationships/image" Target="../media/image81.png"/><Relationship Id="rId10" Type="http://schemas.openxmlformats.org/officeDocument/2006/relationships/image" Target="../media/image76.svg"/><Relationship Id="rId4" Type="http://schemas.openxmlformats.org/officeDocument/2006/relationships/image" Target="../media/image70.png"/><Relationship Id="rId9" Type="http://schemas.openxmlformats.org/officeDocument/2006/relationships/image" Target="../media/image75.png"/><Relationship Id="rId14" Type="http://schemas.openxmlformats.org/officeDocument/2006/relationships/image" Target="../media/image80.png"/></Relationships>
</file>

<file path=ppt/slides/_rels/slide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3.xml"/><Relationship Id="rId1" Type="http://schemas.openxmlformats.org/officeDocument/2006/relationships/slideLayout" Target="../slideLayouts/slideLayout48.xml"/><Relationship Id="rId5" Type="http://schemas.openxmlformats.org/officeDocument/2006/relationships/image" Target="../media/image84.svg"/><Relationship Id="rId4" Type="http://schemas.openxmlformats.org/officeDocument/2006/relationships/image" Target="../media/image83.png"/></Relationships>
</file>

<file path=ppt/slides/_rels/slide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xml"/><Relationship Id="rId1" Type="http://schemas.openxmlformats.org/officeDocument/2006/relationships/slideLayout" Target="../slideLayouts/slideLayout50.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3.xml"/><Relationship Id="rId4" Type="http://schemas.openxmlformats.org/officeDocument/2006/relationships/image" Target="../media/image95.png"/></Relationships>
</file>

<file path=ppt/slides/_rels/slide1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13.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8.jpeg"/><Relationship Id="rId1" Type="http://schemas.openxmlformats.org/officeDocument/2006/relationships/slideLayout" Target="../slideLayouts/slideLayout85.xml"/></Relationships>
</file>

<file path=ppt/slides/_rels/slide2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image" Target="../media/image103.emf"/><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7.xml"/><Relationship Id="rId1" Type="http://schemas.openxmlformats.org/officeDocument/2006/relationships/slideLayout" Target="../slideLayouts/slideLayout23.xml"/><Relationship Id="rId5" Type="http://schemas.openxmlformats.org/officeDocument/2006/relationships/image" Target="../media/image115.png"/><Relationship Id="rId4" Type="http://schemas.openxmlformats.org/officeDocument/2006/relationships/image" Target="../media/image114.png"/></Relationships>
</file>

<file path=ppt/slides/_rels/slide3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93.png"/><Relationship Id="rId1" Type="http://schemas.openxmlformats.org/officeDocument/2006/relationships/slideLayout" Target="../slideLayouts/slideLayout23.xml"/><Relationship Id="rId4" Type="http://schemas.openxmlformats.org/officeDocument/2006/relationships/image" Target="../media/image117.jpeg"/></Relationships>
</file>

<file path=ppt/slides/_rels/slide31.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93.png"/><Relationship Id="rId1" Type="http://schemas.openxmlformats.org/officeDocument/2006/relationships/slideLayout" Target="../slideLayouts/slideLayout23.xml"/><Relationship Id="rId5" Type="http://schemas.openxmlformats.org/officeDocument/2006/relationships/image" Target="../media/image120.png"/><Relationship Id="rId4" Type="http://schemas.openxmlformats.org/officeDocument/2006/relationships/image" Target="../media/image119.png"/></Relationships>
</file>

<file path=ppt/slides/_rels/slide32.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oleObject" Target="../embeddings/oleObject7.bin"/><Relationship Id="rId7" Type="http://schemas.openxmlformats.org/officeDocument/2006/relationships/image" Target="../media/image123.png"/><Relationship Id="rId2" Type="http://schemas.openxmlformats.org/officeDocument/2006/relationships/slideLayout" Target="../slideLayouts/slideLayout24.xml"/><Relationship Id="rId1" Type="http://schemas.openxmlformats.org/officeDocument/2006/relationships/tags" Target="../tags/tag9.xml"/><Relationship Id="rId6" Type="http://schemas.openxmlformats.org/officeDocument/2006/relationships/image" Target="../media/image122.png"/><Relationship Id="rId5" Type="http://schemas.openxmlformats.org/officeDocument/2006/relationships/image" Target="../media/image121.png"/><Relationship Id="rId4" Type="http://schemas.openxmlformats.org/officeDocument/2006/relationships/image" Target="../media/image1.e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7.bin"/><Relationship Id="rId7" Type="http://schemas.openxmlformats.org/officeDocument/2006/relationships/image" Target="../media/image112.png"/><Relationship Id="rId2" Type="http://schemas.openxmlformats.org/officeDocument/2006/relationships/slideLayout" Target="../slideLayouts/slideLayout24.xml"/><Relationship Id="rId1" Type="http://schemas.openxmlformats.org/officeDocument/2006/relationships/tags" Target="../tags/tag10.xml"/><Relationship Id="rId6" Type="http://schemas.openxmlformats.org/officeDocument/2006/relationships/image" Target="../media/image110.png"/><Relationship Id="rId5" Type="http://schemas.openxmlformats.org/officeDocument/2006/relationships/image" Target="../media/image103.emf"/><Relationship Id="rId4" Type="http://schemas.openxmlformats.org/officeDocument/2006/relationships/image" Target="../media/image1.emf"/></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4.xml"/><Relationship Id="rId1" Type="http://schemas.openxmlformats.org/officeDocument/2006/relationships/tags" Target="../tags/tag11.xml"/><Relationship Id="rId5" Type="http://schemas.openxmlformats.org/officeDocument/2006/relationships/image" Target="../media/image125.png"/><Relationship Id="rId4" Type="http://schemas.openxmlformats.org/officeDocument/2006/relationships/image" Target="../media/image1.emf"/></Relationships>
</file>

<file path=ppt/slides/_rels/slide3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127.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0873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49E39E-2303-0A65-EBAF-D80C09A8ACBA}"/>
              </a:ext>
            </a:extLst>
          </p:cNvPr>
          <p:cNvSpPr>
            <a:spLocks noGrp="1"/>
          </p:cNvSpPr>
          <p:nvPr>
            <p:ph type="title"/>
          </p:nvPr>
        </p:nvSpPr>
        <p:spPr>
          <a:xfrm>
            <a:off x="523818" y="2773437"/>
            <a:ext cx="9961301" cy="1311128"/>
          </a:xfrm>
        </p:spPr>
        <p:txBody>
          <a:bodyPr/>
          <a:lstStyle/>
          <a:p>
            <a:r>
              <a:rPr lang="en-US" dirty="0"/>
              <a:t>3-1297 Burner Management System with DeltaV SIS Charms</a:t>
            </a:r>
            <a:endParaRPr lang="pt-BR" dirty="0"/>
          </a:p>
        </p:txBody>
      </p:sp>
      <p:sp>
        <p:nvSpPr>
          <p:cNvPr id="3" name="Espaço Reservado para Texto 2">
            <a:extLst>
              <a:ext uri="{FF2B5EF4-FFF2-40B4-BE49-F238E27FC236}">
                <a16:creationId xmlns:a16="http://schemas.microsoft.com/office/drawing/2014/main" id="{D9B3A588-0C63-1388-BA2A-F9A6A158E6E8}"/>
              </a:ext>
            </a:extLst>
          </p:cNvPr>
          <p:cNvSpPr>
            <a:spLocks noGrp="1"/>
          </p:cNvSpPr>
          <p:nvPr>
            <p:ph type="body" sz="quarter" idx="12"/>
          </p:nvPr>
        </p:nvSpPr>
        <p:spPr/>
        <p:txBody>
          <a:bodyPr>
            <a:normAutofit/>
          </a:bodyPr>
          <a:lstStyle/>
          <a:p>
            <a:r>
              <a:rPr lang="pt-BR" dirty="0"/>
              <a:t>May 2025</a:t>
            </a:r>
          </a:p>
          <a:p>
            <a:endParaRPr lang="pt-BR" dirty="0"/>
          </a:p>
        </p:txBody>
      </p:sp>
    </p:spTree>
    <p:extLst>
      <p:ext uri="{BB962C8B-B14F-4D97-AF65-F5344CB8AC3E}">
        <p14:creationId xmlns:p14="http://schemas.microsoft.com/office/powerpoint/2010/main" val="1922355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Espaço Reservado para Imagem 14" descr="Homem de camisa branca&#10;&#10;O conteúdo gerado por IA pode estar incorreto.">
            <a:extLst>
              <a:ext uri="{FF2B5EF4-FFF2-40B4-BE49-F238E27FC236}">
                <a16:creationId xmlns:a16="http://schemas.microsoft.com/office/drawing/2014/main" id="{72A25725-B223-A22C-60CF-A2F9BC110110}"/>
              </a:ext>
            </a:extLst>
          </p:cNvPr>
          <p:cNvPicPr>
            <a:picLocks noGrp="1" noChangeAspect="1"/>
          </p:cNvPicPr>
          <p:nvPr>
            <p:ph type="pic" sz="quarter" idx="11"/>
          </p:nvPr>
        </p:nvPicPr>
        <p:blipFill rotWithShape="1">
          <a:blip r:embed="rId2" cstate="hqprint">
            <a:extLst>
              <a:ext uri="{28A0092B-C50C-407E-A947-70E740481C1C}">
                <a14:useLocalDpi xmlns:a14="http://schemas.microsoft.com/office/drawing/2010/main"/>
              </a:ext>
            </a:extLst>
          </a:blip>
          <a:srcRect/>
          <a:stretch/>
        </p:blipFill>
        <p:spPr>
          <a:xfrm>
            <a:off x="879763" y="2855514"/>
            <a:ext cx="1119600" cy="1118387"/>
          </a:xfrm>
          <a:prstGeom prst="ellipse">
            <a:avLst/>
          </a:prstGeom>
        </p:spPr>
      </p:pic>
      <p:sp>
        <p:nvSpPr>
          <p:cNvPr id="5" name="Espaço Reservado para Texto 4">
            <a:extLst>
              <a:ext uri="{FF2B5EF4-FFF2-40B4-BE49-F238E27FC236}">
                <a16:creationId xmlns:a16="http://schemas.microsoft.com/office/drawing/2014/main" id="{3F39CACD-97A2-E21E-4274-7233527DF34C}"/>
              </a:ext>
            </a:extLst>
          </p:cNvPr>
          <p:cNvSpPr>
            <a:spLocks noGrp="1"/>
          </p:cNvSpPr>
          <p:nvPr>
            <p:ph type="body" sz="quarter" idx="17"/>
          </p:nvPr>
        </p:nvSpPr>
        <p:spPr/>
        <p:txBody>
          <a:bodyPr>
            <a:normAutofit fontScale="85000" lnSpcReduction="20000"/>
          </a:bodyPr>
          <a:lstStyle/>
          <a:p>
            <a:r>
              <a:rPr lang="pt-BR" dirty="0"/>
              <a:t>LUIZ CLAUDIO</a:t>
            </a:r>
          </a:p>
          <a:p>
            <a:endParaRPr lang="pt-BR" dirty="0"/>
          </a:p>
        </p:txBody>
      </p:sp>
      <p:sp>
        <p:nvSpPr>
          <p:cNvPr id="6" name="Espaço Reservado para Texto 5">
            <a:extLst>
              <a:ext uri="{FF2B5EF4-FFF2-40B4-BE49-F238E27FC236}">
                <a16:creationId xmlns:a16="http://schemas.microsoft.com/office/drawing/2014/main" id="{3D17F456-2E18-4F46-A11D-68C3CC162CA3}"/>
              </a:ext>
            </a:extLst>
          </p:cNvPr>
          <p:cNvSpPr>
            <a:spLocks noGrp="1"/>
          </p:cNvSpPr>
          <p:nvPr>
            <p:ph type="body" sz="quarter" idx="18"/>
          </p:nvPr>
        </p:nvSpPr>
        <p:spPr/>
        <p:txBody>
          <a:bodyPr/>
          <a:lstStyle/>
          <a:p>
            <a:r>
              <a:rPr lang="pt-BR" dirty="0"/>
              <a:t>Instrumentation </a:t>
            </a:r>
            <a:r>
              <a:rPr lang="pt-BR" dirty="0" err="1"/>
              <a:t>Coordinator</a:t>
            </a:r>
            <a:r>
              <a:rPr lang="pt-BR" dirty="0"/>
              <a:t> / Samarco</a:t>
            </a:r>
          </a:p>
        </p:txBody>
      </p:sp>
      <p:sp>
        <p:nvSpPr>
          <p:cNvPr id="7" name="Espaço Reservado para Texto 6">
            <a:extLst>
              <a:ext uri="{FF2B5EF4-FFF2-40B4-BE49-F238E27FC236}">
                <a16:creationId xmlns:a16="http://schemas.microsoft.com/office/drawing/2014/main" id="{B5C91493-2AB7-6E34-9F59-16B6A0563F3C}"/>
              </a:ext>
            </a:extLst>
          </p:cNvPr>
          <p:cNvSpPr>
            <a:spLocks noGrp="1"/>
          </p:cNvSpPr>
          <p:nvPr>
            <p:ph type="body" sz="quarter" idx="19"/>
          </p:nvPr>
        </p:nvSpPr>
        <p:spPr/>
        <p:txBody>
          <a:bodyPr>
            <a:normAutofit fontScale="85000" lnSpcReduction="20000"/>
          </a:bodyPr>
          <a:lstStyle/>
          <a:p>
            <a:r>
              <a:rPr lang="pt-BR" dirty="0"/>
              <a:t>THIAGO MACHADO</a:t>
            </a:r>
          </a:p>
          <a:p>
            <a:endParaRPr lang="pt-BR" dirty="0"/>
          </a:p>
        </p:txBody>
      </p:sp>
      <p:sp>
        <p:nvSpPr>
          <p:cNvPr id="8" name="Espaço Reservado para Texto 7">
            <a:extLst>
              <a:ext uri="{FF2B5EF4-FFF2-40B4-BE49-F238E27FC236}">
                <a16:creationId xmlns:a16="http://schemas.microsoft.com/office/drawing/2014/main" id="{4977A451-FC1A-C879-1CFB-7238A2A58766}"/>
              </a:ext>
            </a:extLst>
          </p:cNvPr>
          <p:cNvSpPr>
            <a:spLocks noGrp="1"/>
          </p:cNvSpPr>
          <p:nvPr>
            <p:ph type="body" sz="quarter" idx="20"/>
          </p:nvPr>
        </p:nvSpPr>
        <p:spPr/>
        <p:txBody>
          <a:bodyPr/>
          <a:lstStyle/>
          <a:p>
            <a:r>
              <a:rPr lang="pt-BR" dirty="0"/>
              <a:t>Automation </a:t>
            </a:r>
            <a:r>
              <a:rPr lang="pt-BR" dirty="0" err="1"/>
              <a:t>Engineer</a:t>
            </a:r>
            <a:r>
              <a:rPr lang="pt-BR" dirty="0"/>
              <a:t> / Samarco</a:t>
            </a:r>
          </a:p>
        </p:txBody>
      </p:sp>
      <p:sp>
        <p:nvSpPr>
          <p:cNvPr id="9" name="Espaço Reservado para Texto 8">
            <a:extLst>
              <a:ext uri="{FF2B5EF4-FFF2-40B4-BE49-F238E27FC236}">
                <a16:creationId xmlns:a16="http://schemas.microsoft.com/office/drawing/2014/main" id="{77E5E765-C5FF-F9F1-DCBD-BD5DC674A33F}"/>
              </a:ext>
            </a:extLst>
          </p:cNvPr>
          <p:cNvSpPr>
            <a:spLocks noGrp="1"/>
          </p:cNvSpPr>
          <p:nvPr>
            <p:ph type="body" sz="quarter" idx="21"/>
          </p:nvPr>
        </p:nvSpPr>
        <p:spPr/>
        <p:txBody>
          <a:bodyPr>
            <a:normAutofit fontScale="85000" lnSpcReduction="20000"/>
          </a:bodyPr>
          <a:lstStyle/>
          <a:p>
            <a:r>
              <a:rPr lang="pt-BR" dirty="0"/>
              <a:t>TIAGO CORONA</a:t>
            </a:r>
          </a:p>
          <a:p>
            <a:endParaRPr lang="pt-BR" dirty="0"/>
          </a:p>
        </p:txBody>
      </p:sp>
      <p:sp>
        <p:nvSpPr>
          <p:cNvPr id="10" name="Espaço Reservado para Texto 9">
            <a:extLst>
              <a:ext uri="{FF2B5EF4-FFF2-40B4-BE49-F238E27FC236}">
                <a16:creationId xmlns:a16="http://schemas.microsoft.com/office/drawing/2014/main" id="{6141363B-CB13-0AC2-431C-9A59B5C59025}"/>
              </a:ext>
            </a:extLst>
          </p:cNvPr>
          <p:cNvSpPr>
            <a:spLocks noGrp="1"/>
          </p:cNvSpPr>
          <p:nvPr>
            <p:ph type="body" sz="quarter" idx="22"/>
          </p:nvPr>
        </p:nvSpPr>
        <p:spPr/>
        <p:txBody>
          <a:bodyPr/>
          <a:lstStyle/>
          <a:p>
            <a:r>
              <a:rPr lang="pt-BR" i="0" dirty="0">
                <a:solidFill>
                  <a:srgbClr val="07206E"/>
                </a:solidFill>
                <a:effectLst/>
                <a:latin typeface="Noto Sans" panose="020B0502040504020204" pitchFamily="34" charset="0"/>
              </a:rPr>
              <a:t>Business </a:t>
            </a:r>
            <a:r>
              <a:rPr lang="pt-BR" i="0" dirty="0" err="1">
                <a:solidFill>
                  <a:srgbClr val="07206E"/>
                </a:solidFill>
                <a:effectLst/>
                <a:latin typeface="Noto Sans" panose="020B0502040504020204" pitchFamily="34" charset="0"/>
              </a:rPr>
              <a:t>Development</a:t>
            </a:r>
            <a:r>
              <a:rPr lang="pt-BR" i="0" dirty="0">
                <a:solidFill>
                  <a:srgbClr val="07206E"/>
                </a:solidFill>
                <a:effectLst/>
                <a:latin typeface="Noto Sans" panose="020B0502040504020204" pitchFamily="34" charset="0"/>
              </a:rPr>
              <a:t> Manager / </a:t>
            </a:r>
            <a:r>
              <a:rPr lang="pt-BR" dirty="0"/>
              <a:t>Emerson</a:t>
            </a:r>
          </a:p>
        </p:txBody>
      </p:sp>
      <p:pic>
        <p:nvPicPr>
          <p:cNvPr id="11" name="Gráfico 6">
            <a:extLst>
              <a:ext uri="{FF2B5EF4-FFF2-40B4-BE49-F238E27FC236}">
                <a16:creationId xmlns:a16="http://schemas.microsoft.com/office/drawing/2014/main" id="{7017F412-D5AB-3958-EA0D-7FFF4DE556B2}"/>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634009" y="1585786"/>
            <a:ext cx="1727396" cy="354178"/>
          </a:xfrm>
          <a:prstGeom prst="rect">
            <a:avLst/>
          </a:prstGeom>
        </p:spPr>
      </p:pic>
      <p:pic>
        <p:nvPicPr>
          <p:cNvPr id="12" name="Gráfico 6">
            <a:extLst>
              <a:ext uri="{FF2B5EF4-FFF2-40B4-BE49-F238E27FC236}">
                <a16:creationId xmlns:a16="http://schemas.microsoft.com/office/drawing/2014/main" id="{61D3F4EA-8F94-E393-DA11-D783E7E9B614}"/>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634009" y="3162587"/>
            <a:ext cx="1727396" cy="354178"/>
          </a:xfrm>
          <a:prstGeom prst="rect">
            <a:avLst/>
          </a:prstGeom>
        </p:spPr>
      </p:pic>
      <p:pic>
        <p:nvPicPr>
          <p:cNvPr id="13" name="Picture 4">
            <a:extLst>
              <a:ext uri="{FF2B5EF4-FFF2-40B4-BE49-F238E27FC236}">
                <a16:creationId xmlns:a16="http://schemas.microsoft.com/office/drawing/2014/main" id="{88332BA1-6922-42C6-0F3B-A42D71B107C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30833" y="4432600"/>
            <a:ext cx="1533748" cy="95859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50896B03-3381-0A2E-9348-1E61FEC27040}"/>
              </a:ext>
            </a:extLst>
          </p:cNvPr>
          <p:cNvPicPr>
            <a:picLocks noGrp="1" noChangeAspect="1" noChangeArrowheads="1"/>
          </p:cNvPicPr>
          <p:nvPr>
            <p:ph type="pic" sz="quarter" idx="10"/>
          </p:nvPr>
        </p:nvPicPr>
        <p:blipFill rotWithShape="1">
          <a:blip r:embed="rId6" cstate="hqprint">
            <a:extLst>
              <a:ext uri="{28A0092B-C50C-407E-A947-70E740481C1C}">
                <a14:useLocalDpi xmlns:a14="http://schemas.microsoft.com/office/drawing/2010/main"/>
              </a:ext>
            </a:extLst>
          </a:blip>
          <a:srcRect/>
          <a:stretch/>
        </p:blipFill>
        <p:spPr bwMode="auto">
          <a:xfrm>
            <a:off x="879762" y="1400407"/>
            <a:ext cx="1030318" cy="1028820"/>
          </a:xfrm>
          <a:prstGeom prst="ellipse">
            <a:avLst/>
          </a:prstGeom>
          <a:noFill/>
          <a:extLst>
            <a:ext uri="{909E8E84-426E-40DD-AFC4-6F175D3DCCD1}">
              <a14:hiddenFill xmlns:a14="http://schemas.microsoft.com/office/drawing/2010/main">
                <a:solidFill>
                  <a:srgbClr val="FFFFFF"/>
                </a:solidFill>
              </a14:hiddenFill>
            </a:ext>
          </a:extLst>
        </p:spPr>
      </p:pic>
      <p:pic>
        <p:nvPicPr>
          <p:cNvPr id="2056" name="Picture 8" descr="Headshot of Tiago Corona">
            <a:extLst>
              <a:ext uri="{FF2B5EF4-FFF2-40B4-BE49-F238E27FC236}">
                <a16:creationId xmlns:a16="http://schemas.microsoft.com/office/drawing/2014/main" id="{3F91ADD3-7137-7DA3-FB7D-6E4AF9C34B2D}"/>
              </a:ext>
            </a:extLst>
          </p:cNvPr>
          <p:cNvPicPr>
            <a:picLocks noGrp="1" noChangeAspect="1" noChangeArrowheads="1"/>
          </p:cNvPicPr>
          <p:nvPr>
            <p:ph type="pic" sz="quarter" idx="12"/>
          </p:nvPr>
        </p:nvPicPr>
        <p:blipFill rotWithShape="1">
          <a:blip r:embed="rId7" cstate="hqprint">
            <a:extLst>
              <a:ext uri="{28A0092B-C50C-407E-A947-70E740481C1C}">
                <a14:useLocalDpi xmlns:a14="http://schemas.microsoft.com/office/drawing/2010/main"/>
              </a:ext>
            </a:extLst>
          </a:blip>
          <a:srcRect/>
          <a:stretch/>
        </p:blipFill>
        <p:spPr bwMode="auto">
          <a:xfrm>
            <a:off x="879763" y="4359011"/>
            <a:ext cx="1119600" cy="107720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270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141BA8A4-4070-F24F-FF3A-48992BD17F7E}"/>
              </a:ext>
            </a:extLst>
          </p:cNvPr>
          <p:cNvSpPr>
            <a:spLocks noGrp="1"/>
          </p:cNvSpPr>
          <p:nvPr>
            <p:ph type="title"/>
          </p:nvPr>
        </p:nvSpPr>
        <p:spPr/>
        <p:txBody>
          <a:bodyPr/>
          <a:lstStyle/>
          <a:p>
            <a:r>
              <a:rPr lang="pt-BR" dirty="0"/>
              <a:t>Samarco Mineração SA</a:t>
            </a:r>
          </a:p>
        </p:txBody>
      </p:sp>
      <p:sp>
        <p:nvSpPr>
          <p:cNvPr id="4" name="Espaço Reservado para Texto 3">
            <a:extLst>
              <a:ext uri="{FF2B5EF4-FFF2-40B4-BE49-F238E27FC236}">
                <a16:creationId xmlns:a16="http://schemas.microsoft.com/office/drawing/2014/main" id="{04A2BDEB-DDE1-17AF-2E84-77C7DBC0BE11}"/>
              </a:ext>
            </a:extLst>
          </p:cNvPr>
          <p:cNvSpPr>
            <a:spLocks noGrp="1"/>
          </p:cNvSpPr>
          <p:nvPr>
            <p:ph type="body" sz="quarter" idx="11"/>
          </p:nvPr>
        </p:nvSpPr>
        <p:spPr/>
        <p:txBody>
          <a:bodyPr/>
          <a:lstStyle/>
          <a:p>
            <a:r>
              <a:rPr lang="en-US" dirty="0"/>
              <a:t>Samarco </a:t>
            </a:r>
            <a:r>
              <a:rPr lang="en-US" dirty="0" err="1"/>
              <a:t>Mineração</a:t>
            </a:r>
            <a:r>
              <a:rPr lang="en-US" dirty="0"/>
              <a:t> is a Brazilian mining company founded in 1977 and since 2001 controlled through a joint venture between Vale S.A. and Anglo-Australian BHP Billiton, each with 50% of the company's shares. The area had its concession transferred from </a:t>
            </a:r>
            <a:r>
              <a:rPr lang="en-US" dirty="0" err="1"/>
              <a:t>Sociedade</a:t>
            </a:r>
            <a:r>
              <a:rPr lang="en-US" dirty="0"/>
              <a:t> </a:t>
            </a:r>
            <a:r>
              <a:rPr lang="en-US" dirty="0" err="1"/>
              <a:t>Anônima</a:t>
            </a:r>
            <a:r>
              <a:rPr lang="en-US" dirty="0"/>
              <a:t> </a:t>
            </a:r>
            <a:r>
              <a:rPr lang="en-US" dirty="0" err="1"/>
              <a:t>Mineradora</a:t>
            </a:r>
            <a:r>
              <a:rPr lang="en-US" dirty="0"/>
              <a:t> Trindade to Samarco.</a:t>
            </a:r>
            <a:endParaRPr lang="pt-BR" dirty="0"/>
          </a:p>
        </p:txBody>
      </p:sp>
      <p:pic>
        <p:nvPicPr>
          <p:cNvPr id="9" name="Gráfico 6">
            <a:extLst>
              <a:ext uri="{FF2B5EF4-FFF2-40B4-BE49-F238E27FC236}">
                <a16:creationId xmlns:a16="http://schemas.microsoft.com/office/drawing/2014/main" id="{4FF7EF0F-355D-DF6D-F9E4-D96B02AF584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33620" y="1554661"/>
            <a:ext cx="2529964" cy="518734"/>
          </a:xfrm>
          <a:prstGeom prst="rect">
            <a:avLst/>
          </a:prstGeom>
        </p:spPr>
      </p:pic>
    </p:spTree>
    <p:extLst>
      <p:ext uri="{BB962C8B-B14F-4D97-AF65-F5344CB8AC3E}">
        <p14:creationId xmlns:p14="http://schemas.microsoft.com/office/powerpoint/2010/main" val="3780291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D43178F7-7D26-458E-DFF1-548112814AED}"/>
              </a:ext>
            </a:extLst>
          </p:cNvPr>
          <p:cNvPicPr>
            <a:picLocks noChangeAspect="1" noChangeArrowheads="1"/>
          </p:cNvPicPr>
          <p:nvPr/>
        </p:nvPicPr>
        <p:blipFill>
          <a:blip r:embed="rId4" cstate="print">
            <a:alphaModFix amt="5000"/>
            <a:extLst>
              <a:ext uri="{28A0092B-C50C-407E-A947-70E740481C1C}">
                <a14:useLocalDpi xmlns:a14="http://schemas.microsoft.com/office/drawing/2010/main"/>
              </a:ext>
            </a:extLst>
          </a:blip>
          <a:srcRect/>
          <a:stretch>
            <a:fillRect/>
          </a:stretch>
        </p:blipFill>
        <p:spPr bwMode="auto">
          <a:xfrm>
            <a:off x="2525422" y="6184205"/>
            <a:ext cx="7141157" cy="527218"/>
          </a:xfrm>
          <a:prstGeom prst="rect">
            <a:avLst/>
          </a:prstGeom>
          <a:noFill/>
          <a:extLst>
            <a:ext uri="{909E8E84-426E-40DD-AFC4-6F175D3DCCD1}">
              <a14:hiddenFill xmlns:a14="http://schemas.microsoft.com/office/drawing/2010/main">
                <a:solidFill>
                  <a:srgbClr val="FFFFFF"/>
                </a:solidFill>
              </a14:hiddenFill>
            </a:ext>
          </a:extLst>
        </p:spPr>
      </p:pic>
      <p:pic>
        <p:nvPicPr>
          <p:cNvPr id="3" name="Mídia1">
            <a:hlinkClick r:id="" action="ppaction://media"/>
            <a:extLst>
              <a:ext uri="{FF2B5EF4-FFF2-40B4-BE49-F238E27FC236}">
                <a16:creationId xmlns:a16="http://schemas.microsoft.com/office/drawing/2014/main" id="{429B9D21-E04E-4894-1293-0AAC8093F8F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481747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kUpDiag">
          <a:fgClr>
            <a:srgbClr val="001935"/>
          </a:fgClr>
          <a:bgClr>
            <a:srgbClr val="00335A"/>
          </a:bgClr>
        </a:pattFill>
        <a:effectLst/>
      </p:bgPr>
    </p:bg>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6BC71E2A-498B-A6D4-D03B-4715E6FFEFEC}"/>
              </a:ext>
            </a:extLst>
          </p:cNvPr>
          <p:cNvSpPr txBox="1"/>
          <p:nvPr/>
        </p:nvSpPr>
        <p:spPr>
          <a:xfrm>
            <a:off x="2952804" y="697499"/>
            <a:ext cx="2065014" cy="461665"/>
          </a:xfrm>
          <a:prstGeom prst="rect">
            <a:avLst/>
          </a:prstGeom>
          <a:noFill/>
        </p:spPr>
        <p:txBody>
          <a:bodyPr wrap="square" lIns="91440" tIns="45720" rIns="91440" bIns="45720" rtlCol="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pt-BR" sz="2400" b="1" dirty="0">
                <a:solidFill>
                  <a:srgbClr val="FFC000"/>
                </a:solidFill>
                <a:latin typeface="Trebuchet MS"/>
              </a:rPr>
              <a:t>47</a:t>
            </a:r>
            <a:r>
              <a:rPr kumimoji="0" lang="pt-BR" sz="2400" b="1" i="0" u="none" strike="noStrike" kern="1200" cap="none" spc="0" normalizeH="0" baseline="0" noProof="0" dirty="0">
                <a:ln>
                  <a:noFill/>
                </a:ln>
                <a:solidFill>
                  <a:srgbClr val="FFC000"/>
                </a:solidFill>
                <a:effectLst/>
                <a:uLnTx/>
                <a:uFillTx/>
                <a:latin typeface="Trebuchet MS"/>
              </a:rPr>
              <a:t> YEARS OF</a:t>
            </a:r>
            <a:endParaRPr kumimoji="0" lang="pt-BR" sz="2400" b="0" i="0" u="none" strike="noStrike" kern="1200" cap="none" spc="0" normalizeH="0" baseline="0" noProof="0" dirty="0">
              <a:ln>
                <a:noFill/>
              </a:ln>
              <a:solidFill>
                <a:srgbClr val="FFC000"/>
              </a:solidFill>
              <a:effectLst/>
              <a:uLnTx/>
              <a:uFillTx/>
              <a:latin typeface="Trebuchet MS"/>
            </a:endParaRPr>
          </a:p>
        </p:txBody>
      </p:sp>
      <p:sp>
        <p:nvSpPr>
          <p:cNvPr id="3" name="CaixaDeTexto 2">
            <a:extLst>
              <a:ext uri="{FF2B5EF4-FFF2-40B4-BE49-F238E27FC236}">
                <a16:creationId xmlns:a16="http://schemas.microsoft.com/office/drawing/2014/main" id="{360269C4-9462-E18B-93B8-D6E1A3F68E2A}"/>
              </a:ext>
            </a:extLst>
          </p:cNvPr>
          <p:cNvSpPr txBox="1"/>
          <p:nvPr/>
        </p:nvSpPr>
        <p:spPr>
          <a:xfrm>
            <a:off x="1066646" y="1842790"/>
            <a:ext cx="19482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Joint venture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VALE + BHP </a:t>
            </a:r>
            <a:endParaRPr kumimoji="0" lang="pt-BR" sz="14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4" name="CaixaDeTexto 3">
            <a:extLst>
              <a:ext uri="{FF2B5EF4-FFF2-40B4-BE49-F238E27FC236}">
                <a16:creationId xmlns:a16="http://schemas.microsoft.com/office/drawing/2014/main" id="{0C7B1001-C18A-4773-62DA-4C6AEDC56117}"/>
              </a:ext>
            </a:extLst>
          </p:cNvPr>
          <p:cNvSpPr txBox="1"/>
          <p:nvPr/>
        </p:nvSpPr>
        <p:spPr>
          <a:xfrm>
            <a:off x="4103011" y="1842790"/>
            <a:ext cx="2189479"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err="1">
                <a:ln>
                  <a:noFill/>
                </a:ln>
                <a:solidFill>
                  <a:srgbClr val="FFFFFF"/>
                </a:solidFill>
                <a:effectLst/>
                <a:uLnTx/>
                <a:uFillTx/>
                <a:latin typeface="Trebuchet MS" panose="020B0603020202020204" pitchFamily="34" charset="0"/>
                <a:ea typeface="+mn-ea"/>
                <a:cs typeface="+mn-cs"/>
              </a:rPr>
              <a:t>Innovation</a:t>
            </a: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 in </a:t>
            </a:r>
            <a:r>
              <a:rPr kumimoji="0" lang="pt-BR" sz="1400" b="1" i="0" u="none" strike="noStrike" kern="1200" cap="none" spc="0" normalizeH="0" baseline="0" noProof="0" dirty="0" err="1">
                <a:ln>
                  <a:noFill/>
                </a:ln>
                <a:solidFill>
                  <a:srgbClr val="FFFFFF"/>
                </a:solidFill>
                <a:effectLst/>
                <a:uLnTx/>
                <a:uFillTx/>
                <a:latin typeface="Trebuchet MS" panose="020B0603020202020204" pitchFamily="34" charset="0"/>
                <a:ea typeface="+mn-ea"/>
                <a:cs typeface="+mn-cs"/>
              </a:rPr>
              <a:t>low</a:t>
            </a: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-grade ore mining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4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7" name="CaixaDeTexto 6">
            <a:extLst>
              <a:ext uri="{FF2B5EF4-FFF2-40B4-BE49-F238E27FC236}">
                <a16:creationId xmlns:a16="http://schemas.microsoft.com/office/drawing/2014/main" id="{FB7701AA-80F6-E00D-FED0-89CEEF993C51}"/>
              </a:ext>
            </a:extLst>
          </p:cNvPr>
          <p:cNvSpPr txBox="1"/>
          <p:nvPr/>
        </p:nvSpPr>
        <p:spPr>
          <a:xfrm>
            <a:off x="10499106" y="1825668"/>
            <a:ext cx="1833010"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400 km</a:t>
            </a:r>
            <a:b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br>
            <a:r>
              <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Pipeline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4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9" name="CaixaDeTexto 8">
            <a:extLst>
              <a:ext uri="{FF2B5EF4-FFF2-40B4-BE49-F238E27FC236}">
                <a16:creationId xmlns:a16="http://schemas.microsoft.com/office/drawing/2014/main" id="{33658B26-0DB9-99BE-EFBB-BCB0ED4841B6}"/>
              </a:ext>
            </a:extLst>
          </p:cNvPr>
          <p:cNvSpPr txBox="1"/>
          <p:nvPr/>
        </p:nvSpPr>
        <p:spPr>
          <a:xfrm>
            <a:off x="7101564" y="2721321"/>
            <a:ext cx="27237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2nd largest in the transoceanic market (2025)</a:t>
            </a:r>
          </a:p>
        </p:txBody>
      </p:sp>
      <p:sp>
        <p:nvSpPr>
          <p:cNvPr id="12" name="CaixaDeTexto 11">
            <a:extLst>
              <a:ext uri="{FF2B5EF4-FFF2-40B4-BE49-F238E27FC236}">
                <a16:creationId xmlns:a16="http://schemas.microsoft.com/office/drawing/2014/main" id="{0AFFE19C-B244-896D-26C8-59A6C863B9CD}"/>
              </a:ext>
            </a:extLst>
          </p:cNvPr>
          <p:cNvSpPr txBox="1"/>
          <p:nvPr/>
        </p:nvSpPr>
        <p:spPr>
          <a:xfrm>
            <a:off x="7123840" y="1842790"/>
            <a:ext cx="3302860"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Capacity to produce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30 million tons of pellets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4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sp>
        <p:nvSpPr>
          <p:cNvPr id="19" name="CaixaDeTexto 18">
            <a:extLst>
              <a:ext uri="{FF2B5EF4-FFF2-40B4-BE49-F238E27FC236}">
                <a16:creationId xmlns:a16="http://schemas.microsoft.com/office/drawing/2014/main" id="{3BA9F031-B80D-EC3A-732E-6268913F9289}"/>
              </a:ext>
            </a:extLst>
          </p:cNvPr>
          <p:cNvSpPr txBox="1"/>
          <p:nvPr/>
        </p:nvSpPr>
        <p:spPr>
          <a:xfrm>
            <a:off x="4140289" y="2702656"/>
            <a:ext cx="2255108" cy="523220"/>
          </a:xfrm>
          <a:prstGeom prst="rect">
            <a:avLst/>
          </a:prstGeom>
          <a:noFill/>
        </p:spPr>
        <p:txBody>
          <a:bodyPr wrap="square" rtlCol="0">
            <a:spAutoFit/>
          </a:bodyPr>
          <a:lstStyle/>
          <a:p>
            <a:pPr lvl="0">
              <a:defRPr/>
            </a:pPr>
            <a:r>
              <a:rPr lang="en-US" sz="1400" b="1" dirty="0">
                <a:solidFill>
                  <a:srgbClr val="FFFFFF"/>
                </a:solidFill>
                <a:latin typeface="Trebuchet MS" panose="020B0603020202020204" pitchFamily="34" charset="0"/>
              </a:rPr>
              <a:t>Among the largest exporters in Brazil</a:t>
            </a:r>
            <a:endParaRPr kumimoji="0" lang="pt-BR"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endParaRPr>
          </a:p>
        </p:txBody>
      </p:sp>
      <p:grpSp>
        <p:nvGrpSpPr>
          <p:cNvPr id="20" name="Agrupar 19">
            <a:extLst>
              <a:ext uri="{FF2B5EF4-FFF2-40B4-BE49-F238E27FC236}">
                <a16:creationId xmlns:a16="http://schemas.microsoft.com/office/drawing/2014/main" id="{D22241B1-8EB7-D6DE-E5F8-D856601E5888}"/>
              </a:ext>
            </a:extLst>
          </p:cNvPr>
          <p:cNvGrpSpPr/>
          <p:nvPr/>
        </p:nvGrpSpPr>
        <p:grpSpPr>
          <a:xfrm>
            <a:off x="452105" y="1825668"/>
            <a:ext cx="557465" cy="557465"/>
            <a:chOff x="7410136" y="717032"/>
            <a:chExt cx="557465" cy="557465"/>
          </a:xfrm>
        </p:grpSpPr>
        <p:sp>
          <p:nvSpPr>
            <p:cNvPr id="21" name="Elipse 20">
              <a:extLst>
                <a:ext uri="{FF2B5EF4-FFF2-40B4-BE49-F238E27FC236}">
                  <a16:creationId xmlns:a16="http://schemas.microsoft.com/office/drawing/2014/main" id="{3C1BC43A-0C3D-9538-9929-0F8B56671434}"/>
                </a:ext>
              </a:extLst>
            </p:cNvPr>
            <p:cNvSpPr/>
            <p:nvPr/>
          </p:nvSpPr>
          <p:spPr>
            <a:xfrm>
              <a:off x="7410136" y="717032"/>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6" name="Gráfico 45">
              <a:extLst>
                <a:ext uri="{FF2B5EF4-FFF2-40B4-BE49-F238E27FC236}">
                  <a16:creationId xmlns:a16="http://schemas.microsoft.com/office/drawing/2014/main" id="{E2C87871-A985-375B-D5FE-EBB7B6C5966A}"/>
                </a:ext>
              </a:extLst>
            </p:cNvPr>
            <p:cNvPicPr>
              <a:picLocks noChangeAspect="1"/>
            </p:cNvPicPr>
            <p:nvPr/>
          </p:nvPicPr>
          <p:blipFill>
            <a:blip r:embed="rId3" cstate="hq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503426" y="815764"/>
              <a:ext cx="360000" cy="360000"/>
            </a:xfrm>
            <a:prstGeom prst="rect">
              <a:avLst/>
            </a:prstGeom>
          </p:spPr>
        </p:pic>
      </p:grpSp>
      <p:grpSp>
        <p:nvGrpSpPr>
          <p:cNvPr id="47" name="Agrupar 46">
            <a:extLst>
              <a:ext uri="{FF2B5EF4-FFF2-40B4-BE49-F238E27FC236}">
                <a16:creationId xmlns:a16="http://schemas.microsoft.com/office/drawing/2014/main" id="{25F9FB71-2356-07A3-600C-F531049000C0}"/>
              </a:ext>
            </a:extLst>
          </p:cNvPr>
          <p:cNvGrpSpPr/>
          <p:nvPr/>
        </p:nvGrpSpPr>
        <p:grpSpPr>
          <a:xfrm>
            <a:off x="3488226" y="1825668"/>
            <a:ext cx="557465" cy="557465"/>
            <a:chOff x="7851657" y="1704704"/>
            <a:chExt cx="557465" cy="557465"/>
          </a:xfrm>
        </p:grpSpPr>
        <p:sp>
          <p:nvSpPr>
            <p:cNvPr id="49" name="Elipse 48">
              <a:extLst>
                <a:ext uri="{FF2B5EF4-FFF2-40B4-BE49-F238E27FC236}">
                  <a16:creationId xmlns:a16="http://schemas.microsoft.com/office/drawing/2014/main" id="{9905A36F-6161-CEC8-C9EA-22BD6B67E48C}"/>
                </a:ext>
              </a:extLst>
            </p:cNvPr>
            <p:cNvSpPr/>
            <p:nvPr/>
          </p:nvSpPr>
          <p:spPr>
            <a:xfrm>
              <a:off x="7851657" y="1704704"/>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0" name="Gráfico 49">
              <a:extLst>
                <a:ext uri="{FF2B5EF4-FFF2-40B4-BE49-F238E27FC236}">
                  <a16:creationId xmlns:a16="http://schemas.microsoft.com/office/drawing/2014/main" id="{73FB2448-9D1C-78B2-D4E2-39030DA39B12}"/>
                </a:ext>
              </a:extLst>
            </p:cNvPr>
            <p:cNvPicPr>
              <a:picLocks noChangeAspect="1"/>
            </p:cNvPicPr>
            <p:nvPr/>
          </p:nvPicPr>
          <p:blipFill>
            <a:blip r:embed="rId5" cstate="hq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950389" y="1811529"/>
              <a:ext cx="360000" cy="360000"/>
            </a:xfrm>
            <a:prstGeom prst="rect">
              <a:avLst/>
            </a:prstGeom>
          </p:spPr>
        </p:pic>
      </p:grpSp>
      <p:grpSp>
        <p:nvGrpSpPr>
          <p:cNvPr id="51" name="Agrupar 50">
            <a:extLst>
              <a:ext uri="{FF2B5EF4-FFF2-40B4-BE49-F238E27FC236}">
                <a16:creationId xmlns:a16="http://schemas.microsoft.com/office/drawing/2014/main" id="{DA48DB11-F0FF-2254-3645-0956516E6E08}"/>
              </a:ext>
            </a:extLst>
          </p:cNvPr>
          <p:cNvGrpSpPr/>
          <p:nvPr/>
        </p:nvGrpSpPr>
        <p:grpSpPr>
          <a:xfrm>
            <a:off x="9799166" y="1792353"/>
            <a:ext cx="557465" cy="557465"/>
            <a:chOff x="8038189" y="2692376"/>
            <a:chExt cx="557465" cy="557465"/>
          </a:xfrm>
        </p:grpSpPr>
        <p:sp>
          <p:nvSpPr>
            <p:cNvPr id="52" name="Elipse 51">
              <a:extLst>
                <a:ext uri="{FF2B5EF4-FFF2-40B4-BE49-F238E27FC236}">
                  <a16:creationId xmlns:a16="http://schemas.microsoft.com/office/drawing/2014/main" id="{C7B4F08F-8B45-25B8-39E7-9D7E77B181B4}"/>
                </a:ext>
              </a:extLst>
            </p:cNvPr>
            <p:cNvSpPr/>
            <p:nvPr/>
          </p:nvSpPr>
          <p:spPr>
            <a:xfrm>
              <a:off x="8038189" y="2692376"/>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Gráfico 58">
              <a:extLst>
                <a:ext uri="{FF2B5EF4-FFF2-40B4-BE49-F238E27FC236}">
                  <a16:creationId xmlns:a16="http://schemas.microsoft.com/office/drawing/2014/main" id="{0F2403E1-414D-FC33-504A-57A8AFD2A078}"/>
                </a:ext>
              </a:extLst>
            </p:cNvPr>
            <p:cNvPicPr>
              <a:picLocks noChangeAspect="1"/>
            </p:cNvPicPr>
            <p:nvPr/>
          </p:nvPicPr>
          <p:blipFill>
            <a:blip r:embed="rId7" cstate="hqprint">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p:blipFill>
          <p:spPr>
            <a:xfrm>
              <a:off x="8136739" y="2784757"/>
              <a:ext cx="360000" cy="360000"/>
            </a:xfrm>
            <a:prstGeom prst="rect">
              <a:avLst/>
            </a:prstGeom>
          </p:spPr>
        </p:pic>
      </p:grpSp>
      <p:grpSp>
        <p:nvGrpSpPr>
          <p:cNvPr id="60" name="Agrupar 59">
            <a:extLst>
              <a:ext uri="{FF2B5EF4-FFF2-40B4-BE49-F238E27FC236}">
                <a16:creationId xmlns:a16="http://schemas.microsoft.com/office/drawing/2014/main" id="{AE28274E-2971-3AFC-205C-DA92D1C98DA0}"/>
              </a:ext>
            </a:extLst>
          </p:cNvPr>
          <p:cNvGrpSpPr/>
          <p:nvPr/>
        </p:nvGrpSpPr>
        <p:grpSpPr>
          <a:xfrm>
            <a:off x="6486044" y="2704199"/>
            <a:ext cx="557465" cy="557465"/>
            <a:chOff x="7975334" y="3680048"/>
            <a:chExt cx="557465" cy="557465"/>
          </a:xfrm>
        </p:grpSpPr>
        <p:sp>
          <p:nvSpPr>
            <p:cNvPr id="61" name="Elipse 60">
              <a:extLst>
                <a:ext uri="{FF2B5EF4-FFF2-40B4-BE49-F238E27FC236}">
                  <a16:creationId xmlns:a16="http://schemas.microsoft.com/office/drawing/2014/main" id="{D7ED315A-E199-28DB-90CC-268BDB067268}"/>
                </a:ext>
              </a:extLst>
            </p:cNvPr>
            <p:cNvSpPr/>
            <p:nvPr/>
          </p:nvSpPr>
          <p:spPr>
            <a:xfrm>
              <a:off x="7975334" y="3680048"/>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2" name="Gráfico 61">
              <a:extLst>
                <a:ext uri="{FF2B5EF4-FFF2-40B4-BE49-F238E27FC236}">
                  <a16:creationId xmlns:a16="http://schemas.microsoft.com/office/drawing/2014/main" id="{BBA10C79-0D4D-9138-59C3-3D28B919A3D3}"/>
                </a:ext>
              </a:extLst>
            </p:cNvPr>
            <p:cNvPicPr>
              <a:picLocks noChangeAspect="1"/>
            </p:cNvPicPr>
            <p:nvPr/>
          </p:nvPicPr>
          <p:blipFill>
            <a:blip r:embed="rId9"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8074066" y="3777351"/>
              <a:ext cx="360000" cy="360000"/>
            </a:xfrm>
            <a:prstGeom prst="rect">
              <a:avLst/>
            </a:prstGeom>
          </p:spPr>
        </p:pic>
      </p:grpSp>
      <p:grpSp>
        <p:nvGrpSpPr>
          <p:cNvPr id="63" name="Agrupar 62">
            <a:extLst>
              <a:ext uri="{FF2B5EF4-FFF2-40B4-BE49-F238E27FC236}">
                <a16:creationId xmlns:a16="http://schemas.microsoft.com/office/drawing/2014/main" id="{026AC855-F4DC-67F1-2D1B-941A59C6E91E}"/>
              </a:ext>
            </a:extLst>
          </p:cNvPr>
          <p:cNvGrpSpPr/>
          <p:nvPr/>
        </p:nvGrpSpPr>
        <p:grpSpPr>
          <a:xfrm>
            <a:off x="6493969" y="1825668"/>
            <a:ext cx="557465" cy="557465"/>
            <a:chOff x="7635715" y="4667720"/>
            <a:chExt cx="557465" cy="557465"/>
          </a:xfrm>
        </p:grpSpPr>
        <p:sp>
          <p:nvSpPr>
            <p:cNvPr id="64" name="Elipse 63">
              <a:extLst>
                <a:ext uri="{FF2B5EF4-FFF2-40B4-BE49-F238E27FC236}">
                  <a16:creationId xmlns:a16="http://schemas.microsoft.com/office/drawing/2014/main" id="{7E03574A-5940-AFC2-D00B-6405C22EC01D}"/>
                </a:ext>
              </a:extLst>
            </p:cNvPr>
            <p:cNvSpPr/>
            <p:nvPr/>
          </p:nvSpPr>
          <p:spPr>
            <a:xfrm>
              <a:off x="7635715" y="4667720"/>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5" name="Gráfico 64">
              <a:extLst>
                <a:ext uri="{FF2B5EF4-FFF2-40B4-BE49-F238E27FC236}">
                  <a16:creationId xmlns:a16="http://schemas.microsoft.com/office/drawing/2014/main" id="{1766480B-B307-4B57-365A-677F436582C9}"/>
                </a:ext>
              </a:extLst>
            </p:cNvPr>
            <p:cNvPicPr>
              <a:picLocks noChangeAspect="1"/>
            </p:cNvPicPr>
            <p:nvPr/>
          </p:nvPicPr>
          <p:blipFill>
            <a:blip r:embed="rId11" cstate="hqprint">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7733894" y="4766452"/>
              <a:ext cx="360000" cy="360000"/>
            </a:xfrm>
            <a:prstGeom prst="rect">
              <a:avLst/>
            </a:prstGeom>
          </p:spPr>
        </p:pic>
      </p:grpSp>
      <p:grpSp>
        <p:nvGrpSpPr>
          <p:cNvPr id="66" name="Agrupar 65">
            <a:extLst>
              <a:ext uri="{FF2B5EF4-FFF2-40B4-BE49-F238E27FC236}">
                <a16:creationId xmlns:a16="http://schemas.microsoft.com/office/drawing/2014/main" id="{F2E4CDDC-CD81-4275-DF10-AB6A356B5304}"/>
              </a:ext>
            </a:extLst>
          </p:cNvPr>
          <p:cNvGrpSpPr/>
          <p:nvPr/>
        </p:nvGrpSpPr>
        <p:grpSpPr>
          <a:xfrm>
            <a:off x="3520723" y="2685534"/>
            <a:ext cx="557465" cy="557465"/>
            <a:chOff x="7018949" y="5655392"/>
            <a:chExt cx="557465" cy="557465"/>
          </a:xfrm>
        </p:grpSpPr>
        <p:sp>
          <p:nvSpPr>
            <p:cNvPr id="67" name="Elipse 66">
              <a:extLst>
                <a:ext uri="{FF2B5EF4-FFF2-40B4-BE49-F238E27FC236}">
                  <a16:creationId xmlns:a16="http://schemas.microsoft.com/office/drawing/2014/main" id="{0DC8BB0D-7493-B290-C81E-77EE9DEAFA09}"/>
                </a:ext>
              </a:extLst>
            </p:cNvPr>
            <p:cNvSpPr/>
            <p:nvPr/>
          </p:nvSpPr>
          <p:spPr>
            <a:xfrm>
              <a:off x="7018949" y="5655392"/>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8" name="Gráfico 67">
              <a:extLst>
                <a:ext uri="{FF2B5EF4-FFF2-40B4-BE49-F238E27FC236}">
                  <a16:creationId xmlns:a16="http://schemas.microsoft.com/office/drawing/2014/main" id="{F1DCD971-B824-F848-6939-C7D6E134CC99}"/>
                </a:ext>
              </a:extLst>
            </p:cNvPr>
            <p:cNvPicPr>
              <a:picLocks noChangeAspect="1"/>
            </p:cNvPicPr>
            <p:nvPr/>
          </p:nvPicPr>
          <p:blipFill>
            <a:blip r:embed="rId13" cstate="hqprint">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7117681" y="5762753"/>
              <a:ext cx="360000" cy="360000"/>
            </a:xfrm>
            <a:prstGeom prst="rect">
              <a:avLst/>
            </a:prstGeom>
          </p:spPr>
        </p:pic>
      </p:grpSp>
      <p:grpSp>
        <p:nvGrpSpPr>
          <p:cNvPr id="79" name="Agrupar 78">
            <a:extLst>
              <a:ext uri="{FF2B5EF4-FFF2-40B4-BE49-F238E27FC236}">
                <a16:creationId xmlns:a16="http://schemas.microsoft.com/office/drawing/2014/main" id="{D137554C-E4BD-E9C8-2B18-616A34210035}"/>
              </a:ext>
            </a:extLst>
          </p:cNvPr>
          <p:cNvGrpSpPr/>
          <p:nvPr/>
        </p:nvGrpSpPr>
        <p:grpSpPr>
          <a:xfrm>
            <a:off x="7531472" y="732875"/>
            <a:ext cx="1837171" cy="377021"/>
            <a:chOff x="626629" y="592222"/>
            <a:chExt cx="2897078" cy="594534"/>
          </a:xfrm>
        </p:grpSpPr>
        <p:sp>
          <p:nvSpPr>
            <p:cNvPr id="80" name="Google Shape;93;p1">
              <a:extLst>
                <a:ext uri="{FF2B5EF4-FFF2-40B4-BE49-F238E27FC236}">
                  <a16:creationId xmlns:a16="http://schemas.microsoft.com/office/drawing/2014/main" id="{98FA38BA-46E4-2D73-47E2-83B5EF830411}"/>
                </a:ext>
              </a:extLst>
            </p:cNvPr>
            <p:cNvSpPr/>
            <p:nvPr/>
          </p:nvSpPr>
          <p:spPr>
            <a:xfrm>
              <a:off x="626629" y="592222"/>
              <a:ext cx="531027" cy="473921"/>
            </a:xfrm>
            <a:custGeom>
              <a:avLst/>
              <a:gdLst/>
              <a:ahLst/>
              <a:cxnLst/>
              <a:rect l="l" t="t" r="r" b="b"/>
              <a:pathLst>
                <a:path w="762810" h="680778" extrusionOk="0">
                  <a:moveTo>
                    <a:pt x="254362" y="425726"/>
                  </a:moveTo>
                  <a:cubicBezTo>
                    <a:pt x="254362" y="337657"/>
                    <a:pt x="325780" y="266318"/>
                    <a:pt x="413770" y="266318"/>
                  </a:cubicBezTo>
                  <a:cubicBezTo>
                    <a:pt x="461751" y="266318"/>
                    <a:pt x="504680" y="287625"/>
                    <a:pt x="533879" y="321164"/>
                  </a:cubicBezTo>
                  <a:lnTo>
                    <a:pt x="762811" y="116774"/>
                  </a:lnTo>
                  <a:cubicBezTo>
                    <a:pt x="588330" y="-38925"/>
                    <a:pt x="305420" y="-38925"/>
                    <a:pt x="130861" y="116774"/>
                  </a:cubicBezTo>
                  <a:cubicBezTo>
                    <a:pt x="-43620" y="272552"/>
                    <a:pt x="-43620" y="525079"/>
                    <a:pt x="130861" y="680778"/>
                  </a:cubicBezTo>
                  <a:lnTo>
                    <a:pt x="296266" y="533208"/>
                  </a:lnTo>
                  <a:cubicBezTo>
                    <a:pt x="270303" y="504877"/>
                    <a:pt x="254362" y="467235"/>
                    <a:pt x="254362" y="425726"/>
                  </a:cubicBezTo>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1" name="Google Shape;94;p1">
              <a:extLst>
                <a:ext uri="{FF2B5EF4-FFF2-40B4-BE49-F238E27FC236}">
                  <a16:creationId xmlns:a16="http://schemas.microsoft.com/office/drawing/2014/main" id="{A60680C6-0543-656E-C021-81A5149C11C8}"/>
                </a:ext>
              </a:extLst>
            </p:cNvPr>
            <p:cNvSpPr/>
            <p:nvPr/>
          </p:nvSpPr>
          <p:spPr>
            <a:xfrm>
              <a:off x="1327025" y="716419"/>
              <a:ext cx="230842" cy="332639"/>
            </a:xfrm>
            <a:custGeom>
              <a:avLst/>
              <a:gdLst/>
              <a:ahLst/>
              <a:cxnLst/>
              <a:rect l="l" t="t" r="r" b="b"/>
              <a:pathLst>
                <a:path w="331600" h="477829" extrusionOk="0">
                  <a:moveTo>
                    <a:pt x="59502" y="325839"/>
                  </a:moveTo>
                  <a:cubicBezTo>
                    <a:pt x="59502" y="325839"/>
                    <a:pt x="111822" y="373662"/>
                    <a:pt x="170061" y="373662"/>
                  </a:cubicBezTo>
                  <a:cubicBezTo>
                    <a:pt x="193341" y="373662"/>
                    <a:pt x="218515" y="364586"/>
                    <a:pt x="218515" y="336808"/>
                  </a:cubicBezTo>
                  <a:cubicBezTo>
                    <a:pt x="218515" y="281884"/>
                    <a:pt x="10338" y="283778"/>
                    <a:pt x="10338" y="141573"/>
                  </a:cubicBezTo>
                  <a:cubicBezTo>
                    <a:pt x="10338" y="56266"/>
                    <a:pt x="82071" y="0"/>
                    <a:pt x="173849" y="0"/>
                  </a:cubicBezTo>
                  <a:cubicBezTo>
                    <a:pt x="273440" y="0"/>
                    <a:pt x="322525" y="52399"/>
                    <a:pt x="322525" y="52399"/>
                  </a:cubicBezTo>
                  <a:lnTo>
                    <a:pt x="274703" y="144809"/>
                  </a:lnTo>
                  <a:cubicBezTo>
                    <a:pt x="274703" y="144809"/>
                    <a:pt x="228143" y="104089"/>
                    <a:pt x="172587" y="104089"/>
                  </a:cubicBezTo>
                  <a:cubicBezTo>
                    <a:pt x="149307" y="104089"/>
                    <a:pt x="123423" y="114426"/>
                    <a:pt x="123423" y="140311"/>
                  </a:cubicBezTo>
                  <a:cubicBezTo>
                    <a:pt x="123423" y="198471"/>
                    <a:pt x="331600" y="188133"/>
                    <a:pt x="331600" y="334283"/>
                  </a:cubicBezTo>
                  <a:cubicBezTo>
                    <a:pt x="331600" y="411225"/>
                    <a:pt x="272809" y="477829"/>
                    <a:pt x="168720" y="477829"/>
                  </a:cubicBezTo>
                  <a:cubicBezTo>
                    <a:pt x="60133" y="477829"/>
                    <a:pt x="0" y="411856"/>
                    <a:pt x="0" y="411856"/>
                  </a:cubicBezTo>
                  <a:lnTo>
                    <a:pt x="59502" y="325839"/>
                  </a:lnTo>
                  <a:close/>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2" name="Google Shape;95;p1">
              <a:extLst>
                <a:ext uri="{FF2B5EF4-FFF2-40B4-BE49-F238E27FC236}">
                  <a16:creationId xmlns:a16="http://schemas.microsoft.com/office/drawing/2014/main" id="{59B2F32D-7AD4-557A-72BA-DF117398DC47}"/>
                </a:ext>
              </a:extLst>
            </p:cNvPr>
            <p:cNvSpPr/>
            <p:nvPr/>
          </p:nvSpPr>
          <p:spPr>
            <a:xfrm>
              <a:off x="1565834" y="721858"/>
              <a:ext cx="301545" cy="321762"/>
            </a:xfrm>
            <a:custGeom>
              <a:avLst/>
              <a:gdLst/>
              <a:ahLst/>
              <a:cxnLst/>
              <a:rect l="l" t="t" r="r" b="b"/>
              <a:pathLst>
                <a:path w="433163" h="462204" extrusionOk="0">
                  <a:moveTo>
                    <a:pt x="215990" y="105351"/>
                  </a:moveTo>
                  <a:cubicBezTo>
                    <a:pt x="215990" y="105351"/>
                    <a:pt x="205652" y="155778"/>
                    <a:pt x="197208" y="184897"/>
                  </a:cubicBezTo>
                  <a:lnTo>
                    <a:pt x="170693" y="274781"/>
                  </a:lnTo>
                  <a:lnTo>
                    <a:pt x="261839" y="274781"/>
                  </a:lnTo>
                  <a:lnTo>
                    <a:pt x="235955" y="184897"/>
                  </a:lnTo>
                  <a:cubicBezTo>
                    <a:pt x="227590" y="155778"/>
                    <a:pt x="217174" y="105351"/>
                    <a:pt x="217174" y="105351"/>
                  </a:cubicBezTo>
                  <a:lnTo>
                    <a:pt x="215990" y="105351"/>
                  </a:lnTo>
                  <a:close/>
                  <a:moveTo>
                    <a:pt x="288355" y="365218"/>
                  </a:moveTo>
                  <a:lnTo>
                    <a:pt x="144177" y="365218"/>
                  </a:lnTo>
                  <a:lnTo>
                    <a:pt x="116399" y="462204"/>
                  </a:lnTo>
                  <a:lnTo>
                    <a:pt x="0" y="462204"/>
                  </a:lnTo>
                  <a:lnTo>
                    <a:pt x="157119" y="0"/>
                  </a:lnTo>
                  <a:lnTo>
                    <a:pt x="276044" y="0"/>
                  </a:lnTo>
                  <a:lnTo>
                    <a:pt x="433164" y="462204"/>
                  </a:lnTo>
                  <a:lnTo>
                    <a:pt x="316764" y="462204"/>
                  </a:lnTo>
                  <a:lnTo>
                    <a:pt x="288355" y="365218"/>
                  </a:lnTo>
                  <a:close/>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3" name="Google Shape;96;p1">
              <a:extLst>
                <a:ext uri="{FF2B5EF4-FFF2-40B4-BE49-F238E27FC236}">
                  <a16:creationId xmlns:a16="http://schemas.microsoft.com/office/drawing/2014/main" id="{D5584751-319A-4172-9227-2071FC19F8B3}"/>
                </a:ext>
              </a:extLst>
            </p:cNvPr>
            <p:cNvSpPr/>
            <p:nvPr/>
          </p:nvSpPr>
          <p:spPr>
            <a:xfrm>
              <a:off x="1893089" y="721803"/>
              <a:ext cx="350603" cy="321762"/>
            </a:xfrm>
            <a:custGeom>
              <a:avLst/>
              <a:gdLst/>
              <a:ahLst/>
              <a:cxnLst/>
              <a:rect l="l" t="t" r="r" b="b"/>
              <a:pathLst>
                <a:path w="503634" h="462204" extrusionOk="0">
                  <a:moveTo>
                    <a:pt x="38195" y="0"/>
                  </a:moveTo>
                  <a:lnTo>
                    <a:pt x="160986" y="0"/>
                  </a:lnTo>
                  <a:lnTo>
                    <a:pt x="228222" y="195235"/>
                  </a:lnTo>
                  <a:cubicBezTo>
                    <a:pt x="238560" y="224986"/>
                    <a:pt x="251502" y="271546"/>
                    <a:pt x="251502" y="271546"/>
                  </a:cubicBezTo>
                  <a:lnTo>
                    <a:pt x="252843" y="271546"/>
                  </a:lnTo>
                  <a:cubicBezTo>
                    <a:pt x="252843" y="271546"/>
                    <a:pt x="265785" y="224986"/>
                    <a:pt x="276123" y="195235"/>
                  </a:cubicBezTo>
                  <a:lnTo>
                    <a:pt x="343359" y="0"/>
                  </a:lnTo>
                  <a:lnTo>
                    <a:pt x="466150" y="0"/>
                  </a:lnTo>
                  <a:lnTo>
                    <a:pt x="503635" y="462204"/>
                  </a:lnTo>
                  <a:lnTo>
                    <a:pt x="390471" y="462204"/>
                  </a:lnTo>
                  <a:lnTo>
                    <a:pt x="376266" y="254027"/>
                  </a:lnTo>
                  <a:cubicBezTo>
                    <a:pt x="373662" y="219146"/>
                    <a:pt x="376266" y="176454"/>
                    <a:pt x="376266" y="176454"/>
                  </a:cubicBezTo>
                  <a:lnTo>
                    <a:pt x="375003" y="176454"/>
                  </a:lnTo>
                  <a:cubicBezTo>
                    <a:pt x="375003" y="176454"/>
                    <a:pt x="359457" y="224907"/>
                    <a:pt x="349119" y="254027"/>
                  </a:cubicBezTo>
                  <a:lnTo>
                    <a:pt x="300666" y="387866"/>
                  </a:lnTo>
                  <a:lnTo>
                    <a:pt x="203679" y="387866"/>
                  </a:lnTo>
                  <a:lnTo>
                    <a:pt x="155226" y="254027"/>
                  </a:lnTo>
                  <a:cubicBezTo>
                    <a:pt x="144888" y="224907"/>
                    <a:pt x="129341" y="176454"/>
                    <a:pt x="129341" y="176454"/>
                  </a:cubicBezTo>
                  <a:lnTo>
                    <a:pt x="128000" y="176454"/>
                  </a:lnTo>
                  <a:cubicBezTo>
                    <a:pt x="128000" y="176454"/>
                    <a:pt x="130604" y="219146"/>
                    <a:pt x="128000" y="254027"/>
                  </a:cubicBezTo>
                  <a:lnTo>
                    <a:pt x="113795" y="462204"/>
                  </a:lnTo>
                  <a:lnTo>
                    <a:pt x="0" y="462204"/>
                  </a:lnTo>
                  <a:lnTo>
                    <a:pt x="38195" y="0"/>
                  </a:lnTo>
                  <a:close/>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4" name="Google Shape;97;p1">
              <a:extLst>
                <a:ext uri="{FF2B5EF4-FFF2-40B4-BE49-F238E27FC236}">
                  <a16:creationId xmlns:a16="http://schemas.microsoft.com/office/drawing/2014/main" id="{665E0530-AD29-3691-A4F5-DBBE69DE1B1E}"/>
                </a:ext>
              </a:extLst>
            </p:cNvPr>
            <p:cNvSpPr/>
            <p:nvPr/>
          </p:nvSpPr>
          <p:spPr>
            <a:xfrm>
              <a:off x="2269897" y="721858"/>
              <a:ext cx="301490" cy="321762"/>
            </a:xfrm>
            <a:custGeom>
              <a:avLst/>
              <a:gdLst/>
              <a:ahLst/>
              <a:cxnLst/>
              <a:rect l="l" t="t" r="r" b="b"/>
              <a:pathLst>
                <a:path w="433084" h="462204" extrusionOk="0">
                  <a:moveTo>
                    <a:pt x="215832" y="105351"/>
                  </a:moveTo>
                  <a:cubicBezTo>
                    <a:pt x="215832" y="105351"/>
                    <a:pt x="205494" y="155778"/>
                    <a:pt x="197050" y="184897"/>
                  </a:cubicBezTo>
                  <a:lnTo>
                    <a:pt x="170535" y="274781"/>
                  </a:lnTo>
                  <a:lnTo>
                    <a:pt x="261682" y="274781"/>
                  </a:lnTo>
                  <a:lnTo>
                    <a:pt x="235798" y="184897"/>
                  </a:lnTo>
                  <a:cubicBezTo>
                    <a:pt x="227433" y="155778"/>
                    <a:pt x="217016" y="105351"/>
                    <a:pt x="217016" y="105351"/>
                  </a:cubicBezTo>
                  <a:lnTo>
                    <a:pt x="215832" y="105351"/>
                  </a:lnTo>
                  <a:close/>
                  <a:moveTo>
                    <a:pt x="288276" y="365218"/>
                  </a:moveTo>
                  <a:lnTo>
                    <a:pt x="144099" y="365218"/>
                  </a:lnTo>
                  <a:lnTo>
                    <a:pt x="116320" y="462204"/>
                  </a:lnTo>
                  <a:lnTo>
                    <a:pt x="0" y="462204"/>
                  </a:lnTo>
                  <a:lnTo>
                    <a:pt x="157120" y="0"/>
                  </a:lnTo>
                  <a:lnTo>
                    <a:pt x="276044" y="0"/>
                  </a:lnTo>
                  <a:lnTo>
                    <a:pt x="433085" y="462125"/>
                  </a:lnTo>
                  <a:lnTo>
                    <a:pt x="316764" y="462125"/>
                  </a:lnTo>
                  <a:lnTo>
                    <a:pt x="288276" y="365218"/>
                  </a:lnTo>
                  <a:close/>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5" name="Google Shape;98;p1">
              <a:extLst>
                <a:ext uri="{FF2B5EF4-FFF2-40B4-BE49-F238E27FC236}">
                  <a16:creationId xmlns:a16="http://schemas.microsoft.com/office/drawing/2014/main" id="{B4D7130E-0255-1444-326C-3121F025A1D2}"/>
                </a:ext>
              </a:extLst>
            </p:cNvPr>
            <p:cNvSpPr/>
            <p:nvPr/>
          </p:nvSpPr>
          <p:spPr>
            <a:xfrm>
              <a:off x="2601822" y="721803"/>
              <a:ext cx="260563" cy="321707"/>
            </a:xfrm>
            <a:custGeom>
              <a:avLst/>
              <a:gdLst/>
              <a:ahLst/>
              <a:cxnLst/>
              <a:rect l="l" t="t" r="r" b="b"/>
              <a:pathLst>
                <a:path w="374293" h="462125" extrusionOk="0">
                  <a:moveTo>
                    <a:pt x="162328" y="209519"/>
                  </a:moveTo>
                  <a:cubicBezTo>
                    <a:pt x="198550" y="209519"/>
                    <a:pt x="221119" y="189474"/>
                    <a:pt x="221119" y="152621"/>
                  </a:cubicBezTo>
                  <a:cubicBezTo>
                    <a:pt x="221119" y="117741"/>
                    <a:pt x="208177" y="96986"/>
                    <a:pt x="151280" y="96986"/>
                  </a:cubicBezTo>
                  <a:lnTo>
                    <a:pt x="113164" y="96986"/>
                  </a:lnTo>
                  <a:lnTo>
                    <a:pt x="113164" y="209440"/>
                  </a:lnTo>
                  <a:lnTo>
                    <a:pt x="162328" y="209440"/>
                  </a:lnTo>
                  <a:close/>
                  <a:moveTo>
                    <a:pt x="0" y="0"/>
                  </a:moveTo>
                  <a:lnTo>
                    <a:pt x="160986" y="0"/>
                  </a:lnTo>
                  <a:cubicBezTo>
                    <a:pt x="208177" y="0"/>
                    <a:pt x="230826" y="3236"/>
                    <a:pt x="250870" y="10969"/>
                  </a:cubicBezTo>
                  <a:cubicBezTo>
                    <a:pt x="303191" y="31014"/>
                    <a:pt x="336177" y="78205"/>
                    <a:pt x="336177" y="145440"/>
                  </a:cubicBezTo>
                  <a:cubicBezTo>
                    <a:pt x="336177" y="194604"/>
                    <a:pt x="312897" y="248187"/>
                    <a:pt x="266969" y="271467"/>
                  </a:cubicBezTo>
                  <a:lnTo>
                    <a:pt x="266969" y="272730"/>
                  </a:lnTo>
                  <a:cubicBezTo>
                    <a:pt x="266969" y="272730"/>
                    <a:pt x="273440" y="281095"/>
                    <a:pt x="284409" y="300508"/>
                  </a:cubicBezTo>
                  <a:lnTo>
                    <a:pt x="374293" y="462125"/>
                  </a:lnTo>
                  <a:lnTo>
                    <a:pt x="248266" y="462125"/>
                  </a:lnTo>
                  <a:lnTo>
                    <a:pt x="166195" y="306347"/>
                  </a:lnTo>
                  <a:lnTo>
                    <a:pt x="113164" y="306347"/>
                  </a:lnTo>
                  <a:lnTo>
                    <a:pt x="113164" y="462125"/>
                  </a:lnTo>
                  <a:lnTo>
                    <a:pt x="79" y="462125"/>
                  </a:lnTo>
                  <a:lnTo>
                    <a:pt x="79" y="0"/>
                  </a:lnTo>
                  <a:close/>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6" name="Google Shape;99;p1">
              <a:extLst>
                <a:ext uri="{FF2B5EF4-FFF2-40B4-BE49-F238E27FC236}">
                  <a16:creationId xmlns:a16="http://schemas.microsoft.com/office/drawing/2014/main" id="{66CE9209-BCC5-17AB-CF6B-E01DF22D8009}"/>
                </a:ext>
              </a:extLst>
            </p:cNvPr>
            <p:cNvSpPr/>
            <p:nvPr/>
          </p:nvSpPr>
          <p:spPr>
            <a:xfrm>
              <a:off x="2875515" y="716419"/>
              <a:ext cx="298359" cy="332584"/>
            </a:xfrm>
            <a:custGeom>
              <a:avLst/>
              <a:gdLst/>
              <a:ahLst/>
              <a:cxnLst/>
              <a:rect l="l" t="t" r="r" b="b"/>
              <a:pathLst>
                <a:path w="428586" h="477750" extrusionOk="0">
                  <a:moveTo>
                    <a:pt x="242426" y="0"/>
                  </a:moveTo>
                  <a:cubicBezTo>
                    <a:pt x="356853" y="0"/>
                    <a:pt x="415645" y="65263"/>
                    <a:pt x="415645" y="65263"/>
                  </a:cubicBezTo>
                  <a:lnTo>
                    <a:pt x="363324" y="150648"/>
                  </a:lnTo>
                  <a:cubicBezTo>
                    <a:pt x="363324" y="150648"/>
                    <a:pt x="311635" y="103457"/>
                    <a:pt x="247635" y="103457"/>
                  </a:cubicBezTo>
                  <a:cubicBezTo>
                    <a:pt x="159092" y="103457"/>
                    <a:pt x="117031" y="168720"/>
                    <a:pt x="117031" y="235324"/>
                  </a:cubicBezTo>
                  <a:cubicBezTo>
                    <a:pt x="117031" y="303822"/>
                    <a:pt x="162249" y="374293"/>
                    <a:pt x="247635" y="374293"/>
                  </a:cubicBezTo>
                  <a:cubicBezTo>
                    <a:pt x="317475" y="374293"/>
                    <a:pt x="370426" y="317395"/>
                    <a:pt x="370426" y="317395"/>
                  </a:cubicBezTo>
                  <a:lnTo>
                    <a:pt x="428587" y="400177"/>
                  </a:lnTo>
                  <a:cubicBezTo>
                    <a:pt x="428587" y="400177"/>
                    <a:pt x="363324" y="477750"/>
                    <a:pt x="242426" y="477750"/>
                  </a:cubicBezTo>
                  <a:cubicBezTo>
                    <a:pt x="97618" y="477750"/>
                    <a:pt x="0" y="375003"/>
                    <a:pt x="0" y="237928"/>
                  </a:cubicBezTo>
                  <a:cubicBezTo>
                    <a:pt x="79" y="103457"/>
                    <a:pt x="103458" y="0"/>
                    <a:pt x="242426" y="0"/>
                  </a:cubicBezTo>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7" name="Google Shape;100;p1">
              <a:extLst>
                <a:ext uri="{FF2B5EF4-FFF2-40B4-BE49-F238E27FC236}">
                  <a16:creationId xmlns:a16="http://schemas.microsoft.com/office/drawing/2014/main" id="{C89A73C9-CD3C-9E3B-7997-6B6412229C8D}"/>
                </a:ext>
              </a:extLst>
            </p:cNvPr>
            <p:cNvSpPr/>
            <p:nvPr/>
          </p:nvSpPr>
          <p:spPr>
            <a:xfrm>
              <a:off x="3187058" y="716419"/>
              <a:ext cx="336649" cy="332584"/>
            </a:xfrm>
            <a:custGeom>
              <a:avLst/>
              <a:gdLst/>
              <a:ahLst/>
              <a:cxnLst/>
              <a:rect l="l" t="t" r="r" b="b"/>
              <a:pathLst>
                <a:path w="483589" h="477750" extrusionOk="0">
                  <a:moveTo>
                    <a:pt x="241795" y="374293"/>
                  </a:moveTo>
                  <a:cubicBezTo>
                    <a:pt x="310925" y="374293"/>
                    <a:pt x="366560" y="314791"/>
                    <a:pt x="366560" y="235955"/>
                  </a:cubicBezTo>
                  <a:cubicBezTo>
                    <a:pt x="366560" y="160355"/>
                    <a:pt x="311003" y="103457"/>
                    <a:pt x="241795" y="103457"/>
                  </a:cubicBezTo>
                  <a:cubicBezTo>
                    <a:pt x="172587" y="103457"/>
                    <a:pt x="117031" y="160355"/>
                    <a:pt x="117031" y="235955"/>
                  </a:cubicBezTo>
                  <a:cubicBezTo>
                    <a:pt x="117031" y="314791"/>
                    <a:pt x="172587" y="374293"/>
                    <a:pt x="241795" y="374293"/>
                  </a:cubicBezTo>
                  <a:moveTo>
                    <a:pt x="241795" y="0"/>
                  </a:moveTo>
                  <a:cubicBezTo>
                    <a:pt x="381396" y="0"/>
                    <a:pt x="483590" y="103457"/>
                    <a:pt x="483590" y="235955"/>
                  </a:cubicBezTo>
                  <a:cubicBezTo>
                    <a:pt x="483590" y="371689"/>
                    <a:pt x="381474" y="477750"/>
                    <a:pt x="241795" y="477750"/>
                  </a:cubicBezTo>
                  <a:cubicBezTo>
                    <a:pt x="102195" y="477750"/>
                    <a:pt x="0" y="371689"/>
                    <a:pt x="0" y="235955"/>
                  </a:cubicBezTo>
                  <a:cubicBezTo>
                    <a:pt x="0" y="103457"/>
                    <a:pt x="102195" y="0"/>
                    <a:pt x="241795" y="0"/>
                  </a:cubicBezTo>
                </a:path>
              </a:pathLst>
            </a:custGeom>
            <a:solidFill>
              <a:schemeClr val="lt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88" name="Google Shape;101;p1">
              <a:extLst>
                <a:ext uri="{FF2B5EF4-FFF2-40B4-BE49-F238E27FC236}">
                  <a16:creationId xmlns:a16="http://schemas.microsoft.com/office/drawing/2014/main" id="{4B24899F-CEE2-7499-A55C-8A67C3B98F84}"/>
                </a:ext>
              </a:extLst>
            </p:cNvPr>
            <p:cNvSpPr/>
            <p:nvPr/>
          </p:nvSpPr>
          <p:spPr>
            <a:xfrm>
              <a:off x="673668" y="712794"/>
              <a:ext cx="531027" cy="473962"/>
            </a:xfrm>
            <a:custGeom>
              <a:avLst/>
              <a:gdLst/>
              <a:ahLst/>
              <a:cxnLst/>
              <a:rect l="l" t="t" r="r" b="b"/>
              <a:pathLst>
                <a:path w="762810" h="680837" extrusionOk="0">
                  <a:moveTo>
                    <a:pt x="631950" y="0"/>
                  </a:moveTo>
                  <a:lnTo>
                    <a:pt x="466308" y="147886"/>
                  </a:lnTo>
                  <a:cubicBezTo>
                    <a:pt x="490772" y="175901"/>
                    <a:pt x="505686" y="212439"/>
                    <a:pt x="505686" y="252606"/>
                  </a:cubicBezTo>
                  <a:cubicBezTo>
                    <a:pt x="505686" y="340675"/>
                    <a:pt x="434268" y="412014"/>
                    <a:pt x="346278" y="412014"/>
                  </a:cubicBezTo>
                  <a:cubicBezTo>
                    <a:pt x="299640" y="412014"/>
                    <a:pt x="257894" y="391891"/>
                    <a:pt x="228695" y="360009"/>
                  </a:cubicBezTo>
                  <a:lnTo>
                    <a:pt x="0" y="564004"/>
                  </a:lnTo>
                  <a:cubicBezTo>
                    <a:pt x="174481" y="719782"/>
                    <a:pt x="457391" y="719782"/>
                    <a:pt x="631950" y="564004"/>
                  </a:cubicBezTo>
                  <a:cubicBezTo>
                    <a:pt x="806431" y="408305"/>
                    <a:pt x="806431" y="155778"/>
                    <a:pt x="631950" y="0"/>
                  </a:cubicBezTo>
                  <a:close/>
                </a:path>
              </a:pathLst>
            </a:custGeom>
            <a:solidFill>
              <a:srgbClr val="A7B6BF"/>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grpSp>
      <p:sp>
        <p:nvSpPr>
          <p:cNvPr id="89" name="Paralelogramo 88">
            <a:extLst>
              <a:ext uri="{FF2B5EF4-FFF2-40B4-BE49-F238E27FC236}">
                <a16:creationId xmlns:a16="http://schemas.microsoft.com/office/drawing/2014/main" id="{23E319D3-F0CE-F1F2-24FB-018009327542}"/>
              </a:ext>
            </a:extLst>
          </p:cNvPr>
          <p:cNvSpPr/>
          <p:nvPr/>
        </p:nvSpPr>
        <p:spPr>
          <a:xfrm>
            <a:off x="9660991" y="3740635"/>
            <a:ext cx="3183628" cy="2795814"/>
          </a:xfrm>
          <a:prstGeom prst="parallelogram">
            <a:avLst>
              <a:gd name="adj" fmla="val 21890"/>
            </a:avLst>
          </a:prstGeom>
          <a:blipFill dpi="0" rotWithShape="1">
            <a:blip r:embed="rId15"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90" name="Paralelogramo 89">
            <a:extLst>
              <a:ext uri="{FF2B5EF4-FFF2-40B4-BE49-F238E27FC236}">
                <a16:creationId xmlns:a16="http://schemas.microsoft.com/office/drawing/2014/main" id="{FDB096CE-00FE-9457-9EAF-CAACFDFCF2ED}"/>
              </a:ext>
            </a:extLst>
          </p:cNvPr>
          <p:cNvSpPr/>
          <p:nvPr/>
        </p:nvSpPr>
        <p:spPr>
          <a:xfrm>
            <a:off x="7092683" y="3740635"/>
            <a:ext cx="3183628" cy="2795814"/>
          </a:xfrm>
          <a:prstGeom prst="parallelogram">
            <a:avLst>
              <a:gd name="adj" fmla="val 21890"/>
            </a:avLst>
          </a:prstGeom>
          <a:blipFill dpi="0" rotWithShape="1">
            <a:blip r:embed="rId16"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92" name="Paralelogramo 91">
            <a:extLst>
              <a:ext uri="{FF2B5EF4-FFF2-40B4-BE49-F238E27FC236}">
                <a16:creationId xmlns:a16="http://schemas.microsoft.com/office/drawing/2014/main" id="{69EBAB24-1F6D-0B2C-60A7-B07711F26A75}"/>
              </a:ext>
            </a:extLst>
          </p:cNvPr>
          <p:cNvSpPr/>
          <p:nvPr/>
        </p:nvSpPr>
        <p:spPr>
          <a:xfrm>
            <a:off x="1956067" y="3740635"/>
            <a:ext cx="3183628" cy="2795814"/>
          </a:xfrm>
          <a:prstGeom prst="parallelogram">
            <a:avLst>
              <a:gd name="adj" fmla="val 21890"/>
            </a:avLst>
          </a:prstGeom>
          <a:blipFill dpi="0" rotWithShape="1">
            <a:blip r:embed="rId17"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94" name="Paralelogramo 93">
            <a:extLst>
              <a:ext uri="{FF2B5EF4-FFF2-40B4-BE49-F238E27FC236}">
                <a16:creationId xmlns:a16="http://schemas.microsoft.com/office/drawing/2014/main" id="{FBCD680D-BF97-2AED-9993-4613CF1ED671}"/>
              </a:ext>
            </a:extLst>
          </p:cNvPr>
          <p:cNvSpPr/>
          <p:nvPr/>
        </p:nvSpPr>
        <p:spPr>
          <a:xfrm>
            <a:off x="9660991" y="6330298"/>
            <a:ext cx="2687293" cy="412302"/>
          </a:xfrm>
          <a:prstGeom prst="parallelogram">
            <a:avLst/>
          </a:prstGeom>
          <a:solidFill>
            <a:srgbClr val="4D9FD2"/>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prstClr val="white"/>
                </a:solidFill>
                <a:effectLst/>
                <a:uLnTx/>
                <a:uFillTx/>
                <a:latin typeface="Trebuchet MS" panose="020B0603020202020204"/>
                <a:ea typeface="+mn-ea"/>
                <a:cs typeface="+mn-cs"/>
              </a:rPr>
              <a:t>PORT</a:t>
            </a:r>
          </a:p>
        </p:txBody>
      </p:sp>
      <p:sp>
        <p:nvSpPr>
          <p:cNvPr id="95" name="Paralelogramo 94">
            <a:extLst>
              <a:ext uri="{FF2B5EF4-FFF2-40B4-BE49-F238E27FC236}">
                <a16:creationId xmlns:a16="http://schemas.microsoft.com/office/drawing/2014/main" id="{5742DF0E-51E9-B28B-DEFB-0C6550719CCE}"/>
              </a:ext>
            </a:extLst>
          </p:cNvPr>
          <p:cNvSpPr/>
          <p:nvPr/>
        </p:nvSpPr>
        <p:spPr>
          <a:xfrm>
            <a:off x="7101564" y="6330298"/>
            <a:ext cx="2542567" cy="412302"/>
          </a:xfrm>
          <a:prstGeom prst="parallelogram">
            <a:avLst/>
          </a:prstGeom>
          <a:solidFill>
            <a:srgbClr val="268AC9"/>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prstClr val="white"/>
                </a:solidFill>
                <a:effectLst/>
                <a:uLnTx/>
                <a:uFillTx/>
                <a:latin typeface="Trebuchet MS" panose="020B0603020202020204"/>
                <a:ea typeface="+mn-ea"/>
                <a:cs typeface="+mn-cs"/>
              </a:rPr>
              <a:t>PELLETIZING</a:t>
            </a:r>
          </a:p>
        </p:txBody>
      </p:sp>
      <p:sp>
        <p:nvSpPr>
          <p:cNvPr id="99" name="CaixaDeTexto 98">
            <a:extLst>
              <a:ext uri="{FF2B5EF4-FFF2-40B4-BE49-F238E27FC236}">
                <a16:creationId xmlns:a16="http://schemas.microsoft.com/office/drawing/2014/main" id="{CBD0F5A4-5919-FE3F-1122-411339D3EBDD}"/>
              </a:ext>
            </a:extLst>
          </p:cNvPr>
          <p:cNvSpPr txBox="1"/>
          <p:nvPr/>
        </p:nvSpPr>
        <p:spPr>
          <a:xfrm>
            <a:off x="1068836" y="2653303"/>
            <a:ext cx="206501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rPr>
              <a:t>Producer of high-grade iron ore pellets (Fe &gt; 67%)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4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endParaRPr>
          </a:p>
        </p:txBody>
      </p:sp>
      <p:cxnSp>
        <p:nvCxnSpPr>
          <p:cNvPr id="100" name="Conector reto 99">
            <a:extLst>
              <a:ext uri="{FF2B5EF4-FFF2-40B4-BE49-F238E27FC236}">
                <a16:creationId xmlns:a16="http://schemas.microsoft.com/office/drawing/2014/main" id="{D749C9A0-5954-483D-7CA0-5B2DB2ED8041}"/>
              </a:ext>
            </a:extLst>
          </p:cNvPr>
          <p:cNvCxnSpPr>
            <a:cxnSpLocks/>
          </p:cNvCxnSpPr>
          <p:nvPr/>
        </p:nvCxnSpPr>
        <p:spPr>
          <a:xfrm flipH="1">
            <a:off x="452105" y="885722"/>
            <a:ext cx="2423125" cy="0"/>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1" name="Conector reto 100">
            <a:extLst>
              <a:ext uri="{FF2B5EF4-FFF2-40B4-BE49-F238E27FC236}">
                <a16:creationId xmlns:a16="http://schemas.microsoft.com/office/drawing/2014/main" id="{77499B85-74A6-6F74-DF8F-BBBB8F5B45E8}"/>
              </a:ext>
            </a:extLst>
          </p:cNvPr>
          <p:cNvCxnSpPr>
            <a:cxnSpLocks/>
          </p:cNvCxnSpPr>
          <p:nvPr/>
        </p:nvCxnSpPr>
        <p:spPr>
          <a:xfrm flipH="1">
            <a:off x="9590291" y="915866"/>
            <a:ext cx="2116039" cy="0"/>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2" name="Agrupar 101">
            <a:extLst>
              <a:ext uri="{FF2B5EF4-FFF2-40B4-BE49-F238E27FC236}">
                <a16:creationId xmlns:a16="http://schemas.microsoft.com/office/drawing/2014/main" id="{C29A4E7F-6D85-9099-41DF-5A335895BB6B}"/>
              </a:ext>
            </a:extLst>
          </p:cNvPr>
          <p:cNvGrpSpPr/>
          <p:nvPr/>
        </p:nvGrpSpPr>
        <p:grpSpPr>
          <a:xfrm>
            <a:off x="457890" y="2636181"/>
            <a:ext cx="557465" cy="557465"/>
            <a:chOff x="8038189" y="2692376"/>
            <a:chExt cx="557465" cy="557465"/>
          </a:xfrm>
        </p:grpSpPr>
        <p:sp>
          <p:nvSpPr>
            <p:cNvPr id="103" name="Elipse 102">
              <a:extLst>
                <a:ext uri="{FF2B5EF4-FFF2-40B4-BE49-F238E27FC236}">
                  <a16:creationId xmlns:a16="http://schemas.microsoft.com/office/drawing/2014/main" id="{8515120C-B86A-DE19-517E-D7225534153C}"/>
                </a:ext>
              </a:extLst>
            </p:cNvPr>
            <p:cNvSpPr/>
            <p:nvPr/>
          </p:nvSpPr>
          <p:spPr>
            <a:xfrm>
              <a:off x="8038189" y="2692376"/>
              <a:ext cx="557465" cy="557465"/>
            </a:xfrm>
            <a:prstGeom prst="ellipse">
              <a:avLst/>
            </a:prstGeom>
            <a:solidFill>
              <a:srgbClr val="005A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4" name="Gráfico 103">
              <a:extLst>
                <a:ext uri="{FF2B5EF4-FFF2-40B4-BE49-F238E27FC236}">
                  <a16:creationId xmlns:a16="http://schemas.microsoft.com/office/drawing/2014/main" id="{890A5B14-9965-24C8-545F-FA504D4AF1E5}"/>
                </a:ext>
              </a:extLst>
            </p:cNvPr>
            <p:cNvPicPr>
              <a:picLocks noChangeAspect="1"/>
            </p:cNvPicPr>
            <p:nvPr/>
          </p:nvPicPr>
          <p:blipFill>
            <a:blip r:embed="rId18" cstate="hqprint">
              <a:extLst>
                <a:ext uri="{28A0092B-C50C-407E-A947-70E740481C1C}">
                  <a14:useLocalDpi xmlns:a14="http://schemas.microsoft.com/office/drawing/2010/main"/>
                </a:ext>
                <a:ext uri="{96DAC541-7B7A-43D3-8B79-37D633B846F1}">
                  <asvg:svgBlip xmlns:asvg="http://schemas.microsoft.com/office/drawing/2016/SVG/main" r:embed="rId19"/>
                </a:ext>
              </a:extLst>
            </a:blip>
            <a:stretch>
              <a:fillRect/>
            </a:stretch>
          </p:blipFill>
          <p:spPr>
            <a:xfrm>
              <a:off x="8136739" y="2784757"/>
              <a:ext cx="360000" cy="360000"/>
            </a:xfrm>
            <a:prstGeom prst="rect">
              <a:avLst/>
            </a:prstGeom>
          </p:spPr>
        </p:pic>
      </p:grpSp>
      <p:sp>
        <p:nvSpPr>
          <p:cNvPr id="105" name="CaixaDeTexto 104">
            <a:extLst>
              <a:ext uri="{FF2B5EF4-FFF2-40B4-BE49-F238E27FC236}">
                <a16:creationId xmlns:a16="http://schemas.microsoft.com/office/drawing/2014/main" id="{A676372A-7EC7-0717-6852-FBDCA28D6575}"/>
              </a:ext>
            </a:extLst>
          </p:cNvPr>
          <p:cNvSpPr txBox="1"/>
          <p:nvPr/>
        </p:nvSpPr>
        <p:spPr>
          <a:xfrm>
            <a:off x="4836582" y="378872"/>
            <a:ext cx="2214852" cy="92333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pt-BR" sz="5400" b="0" i="0" u="none" strike="noStrike" kern="1200" cap="none" spc="0" normalizeH="0" baseline="0" noProof="0" dirty="0" err="1">
                <a:ln>
                  <a:noFill/>
                </a:ln>
                <a:solidFill>
                  <a:srgbClr val="FFCD00"/>
                </a:solidFill>
                <a:effectLst/>
                <a:uLnTx/>
                <a:uFillTx/>
                <a:latin typeface="Brotherhood" panose="02000600000000000000" pitchFamily="50" charset="0"/>
                <a:ea typeface="+mn-ea"/>
                <a:cs typeface="+mn-cs"/>
              </a:rPr>
              <a:t>history</a:t>
            </a:r>
            <a:endParaRPr kumimoji="0" lang="pt-BR" sz="5400" b="0" i="0" u="none" strike="noStrike" kern="1200" cap="none" spc="0" normalizeH="0" baseline="0" noProof="0" dirty="0">
              <a:ln>
                <a:noFill/>
              </a:ln>
              <a:solidFill>
                <a:srgbClr val="FFCD00"/>
              </a:solidFill>
              <a:effectLst/>
              <a:uLnTx/>
              <a:uFillTx/>
              <a:latin typeface="Brotherhood" panose="02000600000000000000" pitchFamily="50" charset="0"/>
              <a:ea typeface="+mn-ea"/>
              <a:cs typeface="+mn-cs"/>
            </a:endParaRPr>
          </a:p>
        </p:txBody>
      </p:sp>
      <p:pic>
        <p:nvPicPr>
          <p:cNvPr id="106" name="Picture 2">
            <a:extLst>
              <a:ext uri="{FF2B5EF4-FFF2-40B4-BE49-F238E27FC236}">
                <a16:creationId xmlns:a16="http://schemas.microsoft.com/office/drawing/2014/main" id="{26B7D371-6BD5-8C26-E42E-EDCB5354A11F}"/>
              </a:ext>
            </a:extLst>
          </p:cNvPr>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2051157" y="3726160"/>
            <a:ext cx="3169269" cy="2709214"/>
          </a:xfrm>
          <a:prstGeom prst="rect">
            <a:avLst/>
          </a:prstGeom>
          <a:blipFill dpi="0" rotWithShape="1">
            <a:blip r:embed="rId21"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pic>
      <p:sp>
        <p:nvSpPr>
          <p:cNvPr id="93" name="Paralelogramo 92">
            <a:extLst>
              <a:ext uri="{FF2B5EF4-FFF2-40B4-BE49-F238E27FC236}">
                <a16:creationId xmlns:a16="http://schemas.microsoft.com/office/drawing/2014/main" id="{C198E8CF-60E0-E99B-4D50-6B516777DC28}"/>
              </a:ext>
            </a:extLst>
          </p:cNvPr>
          <p:cNvSpPr/>
          <p:nvPr/>
        </p:nvSpPr>
        <p:spPr>
          <a:xfrm>
            <a:off x="-505911" y="3740635"/>
            <a:ext cx="3183628" cy="2795814"/>
          </a:xfrm>
          <a:prstGeom prst="parallelogram">
            <a:avLst>
              <a:gd name="adj" fmla="val 21890"/>
            </a:avLst>
          </a:prstGeom>
          <a:blipFill dpi="0" rotWithShape="1">
            <a:blip r:embed="rId21"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91" name="Paralelogramo 90">
            <a:extLst>
              <a:ext uri="{FF2B5EF4-FFF2-40B4-BE49-F238E27FC236}">
                <a16:creationId xmlns:a16="http://schemas.microsoft.com/office/drawing/2014/main" id="{B6C02357-DDF7-EEFE-C86B-AD4E23E4E50A}"/>
              </a:ext>
            </a:extLst>
          </p:cNvPr>
          <p:cNvSpPr/>
          <p:nvPr/>
        </p:nvSpPr>
        <p:spPr>
          <a:xfrm>
            <a:off x="4524375" y="3740635"/>
            <a:ext cx="3183628" cy="2795814"/>
          </a:xfrm>
          <a:prstGeom prst="parallelogram">
            <a:avLst>
              <a:gd name="adj" fmla="val 21890"/>
            </a:avLst>
          </a:prstGeom>
          <a:blipFill dpi="0" rotWithShape="1">
            <a:blip r:embed="rId22"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98" name="Paralelogramo 97">
            <a:extLst>
              <a:ext uri="{FF2B5EF4-FFF2-40B4-BE49-F238E27FC236}">
                <a16:creationId xmlns:a16="http://schemas.microsoft.com/office/drawing/2014/main" id="{B43BE0ED-36F7-2A82-41FB-1C1528D71DE6}"/>
              </a:ext>
            </a:extLst>
          </p:cNvPr>
          <p:cNvSpPr/>
          <p:nvPr/>
        </p:nvSpPr>
        <p:spPr>
          <a:xfrm>
            <a:off x="-22743" y="6330298"/>
            <a:ext cx="1988593" cy="412302"/>
          </a:xfrm>
          <a:prstGeom prst="parallelogram">
            <a:avLst/>
          </a:prstGeom>
          <a:solidFill>
            <a:srgbClr val="005A97"/>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prstClr val="white"/>
                </a:solidFill>
                <a:effectLst/>
                <a:uLnTx/>
                <a:uFillTx/>
                <a:latin typeface="Trebuchet MS" panose="020B0603020202020204"/>
                <a:ea typeface="+mn-ea"/>
                <a:cs typeface="+mn-cs"/>
              </a:rPr>
              <a:t>EXTRACTION</a:t>
            </a:r>
          </a:p>
        </p:txBody>
      </p:sp>
      <p:sp>
        <p:nvSpPr>
          <p:cNvPr id="97" name="Paralelogramo 96">
            <a:extLst>
              <a:ext uri="{FF2B5EF4-FFF2-40B4-BE49-F238E27FC236}">
                <a16:creationId xmlns:a16="http://schemas.microsoft.com/office/drawing/2014/main" id="{461CAADE-F8CC-12AA-574F-11B81EEC81BC}"/>
              </a:ext>
            </a:extLst>
          </p:cNvPr>
          <p:cNvSpPr/>
          <p:nvPr/>
        </p:nvSpPr>
        <p:spPr>
          <a:xfrm>
            <a:off x="1982710" y="6330298"/>
            <a:ext cx="2542567" cy="412302"/>
          </a:xfrm>
          <a:prstGeom prst="parallelogram">
            <a:avLst/>
          </a:prstGeom>
          <a:solidFill>
            <a:srgbClr val="0068AB"/>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prstClr val="white"/>
                </a:solidFill>
                <a:effectLst/>
                <a:uLnTx/>
                <a:uFillTx/>
                <a:latin typeface="Trebuchet MS" panose="020B0603020202020204"/>
                <a:ea typeface="+mn-ea"/>
                <a:cs typeface="+mn-cs"/>
              </a:rPr>
              <a:t>BENEFICIATION</a:t>
            </a:r>
          </a:p>
        </p:txBody>
      </p:sp>
      <p:sp>
        <p:nvSpPr>
          <p:cNvPr id="96" name="Paralelogramo 95">
            <a:extLst>
              <a:ext uri="{FF2B5EF4-FFF2-40B4-BE49-F238E27FC236}">
                <a16:creationId xmlns:a16="http://schemas.microsoft.com/office/drawing/2014/main" id="{3F913BBE-663C-E53B-8CEF-45E56241FBB7}"/>
              </a:ext>
            </a:extLst>
          </p:cNvPr>
          <p:cNvSpPr/>
          <p:nvPr/>
        </p:nvSpPr>
        <p:spPr>
          <a:xfrm>
            <a:off x="4542137" y="6330298"/>
            <a:ext cx="2542567" cy="412302"/>
          </a:xfrm>
          <a:prstGeom prst="parallelogram">
            <a:avLst/>
          </a:prstGeom>
          <a:solidFill>
            <a:srgbClr val="0075BF"/>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dirty="0">
                <a:ln>
                  <a:noFill/>
                </a:ln>
                <a:solidFill>
                  <a:prstClr val="white"/>
                </a:solidFill>
                <a:effectLst/>
                <a:uLnTx/>
                <a:uFillTx/>
                <a:latin typeface="Trebuchet MS" panose="020B0603020202020204"/>
                <a:ea typeface="+mn-ea"/>
                <a:cs typeface="+mn-cs"/>
              </a:rPr>
              <a:t>PIPELINE</a:t>
            </a:r>
          </a:p>
        </p:txBody>
      </p:sp>
    </p:spTree>
    <p:extLst>
      <p:ext uri="{BB962C8B-B14F-4D97-AF65-F5344CB8AC3E}">
        <p14:creationId xmlns:p14="http://schemas.microsoft.com/office/powerpoint/2010/main" val="4284184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1500" fill="hold"/>
                                        <p:tgtEl>
                                          <p:spTgt spid="98"/>
                                        </p:tgtEl>
                                        <p:attrNameLst>
                                          <p:attrName>ppt_x</p:attrName>
                                        </p:attrNameLst>
                                      </p:cBhvr>
                                      <p:tavLst>
                                        <p:tav tm="0">
                                          <p:val>
                                            <p:strVal val="0-#ppt_w/2"/>
                                          </p:val>
                                        </p:tav>
                                        <p:tav tm="100000">
                                          <p:val>
                                            <p:strVal val="#ppt_x"/>
                                          </p:val>
                                        </p:tav>
                                      </p:tavLst>
                                    </p:anim>
                                    <p:anim calcmode="lin" valueType="num">
                                      <p:cBhvr additive="base">
                                        <p:cTn id="8" dur="1500" fill="hold"/>
                                        <p:tgtEl>
                                          <p:spTgt spid="98"/>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93"/>
                                        </p:tgtEl>
                                        <p:attrNameLst>
                                          <p:attrName>style.visibility</p:attrName>
                                        </p:attrNameLst>
                                      </p:cBhvr>
                                      <p:to>
                                        <p:strVal val="visible"/>
                                      </p:to>
                                    </p:set>
                                    <p:anim calcmode="lin" valueType="num">
                                      <p:cBhvr additive="base">
                                        <p:cTn id="11" dur="1500" fill="hold"/>
                                        <p:tgtEl>
                                          <p:spTgt spid="93"/>
                                        </p:tgtEl>
                                        <p:attrNameLst>
                                          <p:attrName>ppt_x</p:attrName>
                                        </p:attrNameLst>
                                      </p:cBhvr>
                                      <p:tavLst>
                                        <p:tav tm="0">
                                          <p:val>
                                            <p:strVal val="0-#ppt_w/2"/>
                                          </p:val>
                                        </p:tav>
                                        <p:tav tm="100000">
                                          <p:val>
                                            <p:strVal val="#ppt_x"/>
                                          </p:val>
                                        </p:tav>
                                      </p:tavLst>
                                    </p:anim>
                                    <p:anim calcmode="lin" valueType="num">
                                      <p:cBhvr additive="base">
                                        <p:cTn id="12" dur="1500" fill="hold"/>
                                        <p:tgtEl>
                                          <p:spTgt spid="9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00"/>
                                  </p:stCondLst>
                                  <p:childTnLst>
                                    <p:set>
                                      <p:cBhvr>
                                        <p:cTn id="14" dur="1" fill="hold">
                                          <p:stCondLst>
                                            <p:cond delay="0"/>
                                          </p:stCondLst>
                                        </p:cTn>
                                        <p:tgtEl>
                                          <p:spTgt spid="106"/>
                                        </p:tgtEl>
                                        <p:attrNameLst>
                                          <p:attrName>style.visibility</p:attrName>
                                        </p:attrNameLst>
                                      </p:cBhvr>
                                      <p:to>
                                        <p:strVal val="visible"/>
                                      </p:to>
                                    </p:set>
                                    <p:anim calcmode="lin" valueType="num">
                                      <p:cBhvr additive="base">
                                        <p:cTn id="15" dur="1500" fill="hold"/>
                                        <p:tgtEl>
                                          <p:spTgt spid="106"/>
                                        </p:tgtEl>
                                        <p:attrNameLst>
                                          <p:attrName>ppt_x</p:attrName>
                                        </p:attrNameLst>
                                      </p:cBhvr>
                                      <p:tavLst>
                                        <p:tav tm="0">
                                          <p:val>
                                            <p:strVal val="0-#ppt_w/2"/>
                                          </p:val>
                                        </p:tav>
                                        <p:tav tm="100000">
                                          <p:val>
                                            <p:strVal val="#ppt_x"/>
                                          </p:val>
                                        </p:tav>
                                      </p:tavLst>
                                    </p:anim>
                                    <p:anim calcmode="lin" valueType="num">
                                      <p:cBhvr additive="base">
                                        <p:cTn id="16" dur="1500" fill="hold"/>
                                        <p:tgtEl>
                                          <p:spTgt spid="106"/>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50"/>
                                  </p:stCondLst>
                                  <p:childTnLst>
                                    <p:set>
                                      <p:cBhvr>
                                        <p:cTn id="18" dur="1" fill="hold">
                                          <p:stCondLst>
                                            <p:cond delay="0"/>
                                          </p:stCondLst>
                                        </p:cTn>
                                        <p:tgtEl>
                                          <p:spTgt spid="97"/>
                                        </p:tgtEl>
                                        <p:attrNameLst>
                                          <p:attrName>style.visibility</p:attrName>
                                        </p:attrNameLst>
                                      </p:cBhvr>
                                      <p:to>
                                        <p:strVal val="visible"/>
                                      </p:to>
                                    </p:set>
                                    <p:anim calcmode="lin" valueType="num">
                                      <p:cBhvr additive="base">
                                        <p:cTn id="19" dur="1500" fill="hold"/>
                                        <p:tgtEl>
                                          <p:spTgt spid="97"/>
                                        </p:tgtEl>
                                        <p:attrNameLst>
                                          <p:attrName>ppt_x</p:attrName>
                                        </p:attrNameLst>
                                      </p:cBhvr>
                                      <p:tavLst>
                                        <p:tav tm="0">
                                          <p:val>
                                            <p:strVal val="0-#ppt_w/2"/>
                                          </p:val>
                                        </p:tav>
                                        <p:tav tm="100000">
                                          <p:val>
                                            <p:strVal val="#ppt_x"/>
                                          </p:val>
                                        </p:tav>
                                      </p:tavLst>
                                    </p:anim>
                                    <p:anim calcmode="lin" valueType="num">
                                      <p:cBhvr additive="base">
                                        <p:cTn id="20" dur="1500" fill="hold"/>
                                        <p:tgtEl>
                                          <p:spTgt spid="97"/>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1500" fill="hold"/>
                                        <p:tgtEl>
                                          <p:spTgt spid="92"/>
                                        </p:tgtEl>
                                        <p:attrNameLst>
                                          <p:attrName>ppt_x</p:attrName>
                                        </p:attrNameLst>
                                      </p:cBhvr>
                                      <p:tavLst>
                                        <p:tav tm="0">
                                          <p:val>
                                            <p:strVal val="0-#ppt_w/2"/>
                                          </p:val>
                                        </p:tav>
                                        <p:tav tm="100000">
                                          <p:val>
                                            <p:strVal val="#ppt_x"/>
                                          </p:val>
                                        </p:tav>
                                      </p:tavLst>
                                    </p:anim>
                                    <p:anim calcmode="lin" valueType="num">
                                      <p:cBhvr additive="base">
                                        <p:cTn id="24" dur="1500" fill="hold"/>
                                        <p:tgtEl>
                                          <p:spTgt spid="92"/>
                                        </p:tgtEl>
                                        <p:attrNameLst>
                                          <p:attrName>ppt_y</p:attrName>
                                        </p:attrNameLst>
                                      </p:cBhvr>
                                      <p:tavLst>
                                        <p:tav tm="0">
                                          <p:val>
                                            <p:strVal val="#ppt_y"/>
                                          </p:val>
                                        </p:tav>
                                        <p:tav tm="100000">
                                          <p:val>
                                            <p:strVal val="#ppt_y"/>
                                          </p:val>
                                        </p:tav>
                                      </p:tavLst>
                                    </p:anim>
                                  </p:childTnLst>
                                </p:cTn>
                              </p:par>
                              <p:par>
                                <p:cTn id="25" presetID="2" presetClass="entr" presetSubtype="8" decel="100000" fill="hold" grpId="0" nodeType="withEffect">
                                  <p:stCondLst>
                                    <p:cond delay="500"/>
                                  </p:stCondLst>
                                  <p:childTnLst>
                                    <p:set>
                                      <p:cBhvr>
                                        <p:cTn id="26" dur="1" fill="hold">
                                          <p:stCondLst>
                                            <p:cond delay="0"/>
                                          </p:stCondLst>
                                        </p:cTn>
                                        <p:tgtEl>
                                          <p:spTgt spid="96"/>
                                        </p:tgtEl>
                                        <p:attrNameLst>
                                          <p:attrName>style.visibility</p:attrName>
                                        </p:attrNameLst>
                                      </p:cBhvr>
                                      <p:to>
                                        <p:strVal val="visible"/>
                                      </p:to>
                                    </p:set>
                                    <p:anim calcmode="lin" valueType="num">
                                      <p:cBhvr additive="base">
                                        <p:cTn id="27" dur="1500" fill="hold"/>
                                        <p:tgtEl>
                                          <p:spTgt spid="96"/>
                                        </p:tgtEl>
                                        <p:attrNameLst>
                                          <p:attrName>ppt_x</p:attrName>
                                        </p:attrNameLst>
                                      </p:cBhvr>
                                      <p:tavLst>
                                        <p:tav tm="0">
                                          <p:val>
                                            <p:strVal val="0-#ppt_w/2"/>
                                          </p:val>
                                        </p:tav>
                                        <p:tav tm="100000">
                                          <p:val>
                                            <p:strVal val="#ppt_x"/>
                                          </p:val>
                                        </p:tav>
                                      </p:tavLst>
                                    </p:anim>
                                    <p:anim calcmode="lin" valueType="num">
                                      <p:cBhvr additive="base">
                                        <p:cTn id="28" dur="1500" fill="hold"/>
                                        <p:tgtEl>
                                          <p:spTgt spid="96"/>
                                        </p:tgtEl>
                                        <p:attrNameLst>
                                          <p:attrName>ppt_y</p:attrName>
                                        </p:attrNameLst>
                                      </p:cBhvr>
                                      <p:tavLst>
                                        <p:tav tm="0">
                                          <p:val>
                                            <p:strVal val="#ppt_y"/>
                                          </p:val>
                                        </p:tav>
                                        <p:tav tm="100000">
                                          <p:val>
                                            <p:strVal val="#ppt_y"/>
                                          </p:val>
                                        </p:tav>
                                      </p:tavLst>
                                    </p:anim>
                                  </p:childTnLst>
                                </p:cTn>
                              </p:par>
                              <p:par>
                                <p:cTn id="29" presetID="2" presetClass="entr" presetSubtype="8" decel="100000" fill="hold" grpId="0" nodeType="withEffect">
                                  <p:stCondLst>
                                    <p:cond delay="500"/>
                                  </p:stCondLst>
                                  <p:childTnLst>
                                    <p:set>
                                      <p:cBhvr>
                                        <p:cTn id="30" dur="1" fill="hold">
                                          <p:stCondLst>
                                            <p:cond delay="0"/>
                                          </p:stCondLst>
                                        </p:cTn>
                                        <p:tgtEl>
                                          <p:spTgt spid="91"/>
                                        </p:tgtEl>
                                        <p:attrNameLst>
                                          <p:attrName>style.visibility</p:attrName>
                                        </p:attrNameLst>
                                      </p:cBhvr>
                                      <p:to>
                                        <p:strVal val="visible"/>
                                      </p:to>
                                    </p:set>
                                    <p:anim calcmode="lin" valueType="num">
                                      <p:cBhvr additive="base">
                                        <p:cTn id="31" dur="1500" fill="hold"/>
                                        <p:tgtEl>
                                          <p:spTgt spid="91"/>
                                        </p:tgtEl>
                                        <p:attrNameLst>
                                          <p:attrName>ppt_x</p:attrName>
                                        </p:attrNameLst>
                                      </p:cBhvr>
                                      <p:tavLst>
                                        <p:tav tm="0">
                                          <p:val>
                                            <p:strVal val="0-#ppt_w/2"/>
                                          </p:val>
                                        </p:tav>
                                        <p:tav tm="100000">
                                          <p:val>
                                            <p:strVal val="#ppt_x"/>
                                          </p:val>
                                        </p:tav>
                                      </p:tavLst>
                                    </p:anim>
                                    <p:anim calcmode="lin" valueType="num">
                                      <p:cBhvr additive="base">
                                        <p:cTn id="32" dur="1500" fill="hold"/>
                                        <p:tgtEl>
                                          <p:spTgt spid="91"/>
                                        </p:tgtEl>
                                        <p:attrNameLst>
                                          <p:attrName>ppt_y</p:attrName>
                                        </p:attrNameLst>
                                      </p:cBhvr>
                                      <p:tavLst>
                                        <p:tav tm="0">
                                          <p:val>
                                            <p:strVal val="#ppt_y"/>
                                          </p:val>
                                        </p:tav>
                                        <p:tav tm="100000">
                                          <p:val>
                                            <p:strVal val="#ppt_y"/>
                                          </p:val>
                                        </p:tav>
                                      </p:tavLst>
                                    </p:anim>
                                  </p:childTnLst>
                                </p:cTn>
                              </p:par>
                              <p:par>
                                <p:cTn id="33" presetID="2" presetClass="entr" presetSubtype="8" decel="100000" fill="hold" grpId="0" nodeType="withEffect">
                                  <p:stCondLst>
                                    <p:cond delay="75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500" fill="hold"/>
                                        <p:tgtEl>
                                          <p:spTgt spid="95"/>
                                        </p:tgtEl>
                                        <p:attrNameLst>
                                          <p:attrName>ppt_x</p:attrName>
                                        </p:attrNameLst>
                                      </p:cBhvr>
                                      <p:tavLst>
                                        <p:tav tm="0">
                                          <p:val>
                                            <p:strVal val="0-#ppt_w/2"/>
                                          </p:val>
                                        </p:tav>
                                        <p:tav tm="100000">
                                          <p:val>
                                            <p:strVal val="#ppt_x"/>
                                          </p:val>
                                        </p:tav>
                                      </p:tavLst>
                                    </p:anim>
                                    <p:anim calcmode="lin" valueType="num">
                                      <p:cBhvr additive="base">
                                        <p:cTn id="36" dur="15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decel="100000" fill="hold" grpId="0" nodeType="withEffect">
                                  <p:stCondLst>
                                    <p:cond delay="75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1500" fill="hold"/>
                                        <p:tgtEl>
                                          <p:spTgt spid="90"/>
                                        </p:tgtEl>
                                        <p:attrNameLst>
                                          <p:attrName>ppt_x</p:attrName>
                                        </p:attrNameLst>
                                      </p:cBhvr>
                                      <p:tavLst>
                                        <p:tav tm="0">
                                          <p:val>
                                            <p:strVal val="0-#ppt_w/2"/>
                                          </p:val>
                                        </p:tav>
                                        <p:tav tm="100000">
                                          <p:val>
                                            <p:strVal val="#ppt_x"/>
                                          </p:val>
                                        </p:tav>
                                      </p:tavLst>
                                    </p:anim>
                                    <p:anim calcmode="lin" valueType="num">
                                      <p:cBhvr additive="base">
                                        <p:cTn id="40" dur="1500" fill="hold"/>
                                        <p:tgtEl>
                                          <p:spTgt spid="90"/>
                                        </p:tgtEl>
                                        <p:attrNameLst>
                                          <p:attrName>ppt_y</p:attrName>
                                        </p:attrNameLst>
                                      </p:cBhvr>
                                      <p:tavLst>
                                        <p:tav tm="0">
                                          <p:val>
                                            <p:strVal val="#ppt_y"/>
                                          </p:val>
                                        </p:tav>
                                        <p:tav tm="100000">
                                          <p:val>
                                            <p:strVal val="#ppt_y"/>
                                          </p:val>
                                        </p:tav>
                                      </p:tavLst>
                                    </p:anim>
                                  </p:childTnLst>
                                </p:cTn>
                              </p:par>
                              <p:par>
                                <p:cTn id="41" presetID="2" presetClass="entr" presetSubtype="8" decel="100000" fill="hold" grpId="0" nodeType="withEffect">
                                  <p:stCondLst>
                                    <p:cond delay="1000"/>
                                  </p:stCondLst>
                                  <p:childTnLst>
                                    <p:set>
                                      <p:cBhvr>
                                        <p:cTn id="42" dur="1" fill="hold">
                                          <p:stCondLst>
                                            <p:cond delay="0"/>
                                          </p:stCondLst>
                                        </p:cTn>
                                        <p:tgtEl>
                                          <p:spTgt spid="94"/>
                                        </p:tgtEl>
                                        <p:attrNameLst>
                                          <p:attrName>style.visibility</p:attrName>
                                        </p:attrNameLst>
                                      </p:cBhvr>
                                      <p:to>
                                        <p:strVal val="visible"/>
                                      </p:to>
                                    </p:set>
                                    <p:anim calcmode="lin" valueType="num">
                                      <p:cBhvr additive="base">
                                        <p:cTn id="43" dur="1500" fill="hold"/>
                                        <p:tgtEl>
                                          <p:spTgt spid="94"/>
                                        </p:tgtEl>
                                        <p:attrNameLst>
                                          <p:attrName>ppt_x</p:attrName>
                                        </p:attrNameLst>
                                      </p:cBhvr>
                                      <p:tavLst>
                                        <p:tav tm="0">
                                          <p:val>
                                            <p:strVal val="0-#ppt_w/2"/>
                                          </p:val>
                                        </p:tav>
                                        <p:tav tm="100000">
                                          <p:val>
                                            <p:strVal val="#ppt_x"/>
                                          </p:val>
                                        </p:tav>
                                      </p:tavLst>
                                    </p:anim>
                                    <p:anim calcmode="lin" valueType="num">
                                      <p:cBhvr additive="base">
                                        <p:cTn id="44" dur="1500" fill="hold"/>
                                        <p:tgtEl>
                                          <p:spTgt spid="94"/>
                                        </p:tgtEl>
                                        <p:attrNameLst>
                                          <p:attrName>ppt_y</p:attrName>
                                        </p:attrNameLst>
                                      </p:cBhvr>
                                      <p:tavLst>
                                        <p:tav tm="0">
                                          <p:val>
                                            <p:strVal val="#ppt_y"/>
                                          </p:val>
                                        </p:tav>
                                        <p:tav tm="100000">
                                          <p:val>
                                            <p:strVal val="#ppt_y"/>
                                          </p:val>
                                        </p:tav>
                                      </p:tavLst>
                                    </p:anim>
                                  </p:childTnLst>
                                </p:cTn>
                              </p:par>
                              <p:par>
                                <p:cTn id="45" presetID="2" presetClass="entr" presetSubtype="8" decel="100000" fill="hold" grpId="0" nodeType="withEffect">
                                  <p:stCondLst>
                                    <p:cond delay="1000"/>
                                  </p:stCondLst>
                                  <p:childTnLst>
                                    <p:set>
                                      <p:cBhvr>
                                        <p:cTn id="46" dur="1" fill="hold">
                                          <p:stCondLst>
                                            <p:cond delay="0"/>
                                          </p:stCondLst>
                                        </p:cTn>
                                        <p:tgtEl>
                                          <p:spTgt spid="89"/>
                                        </p:tgtEl>
                                        <p:attrNameLst>
                                          <p:attrName>style.visibility</p:attrName>
                                        </p:attrNameLst>
                                      </p:cBhvr>
                                      <p:to>
                                        <p:strVal val="visible"/>
                                      </p:to>
                                    </p:set>
                                    <p:anim calcmode="lin" valueType="num">
                                      <p:cBhvr additive="base">
                                        <p:cTn id="47" dur="1500" fill="hold"/>
                                        <p:tgtEl>
                                          <p:spTgt spid="89"/>
                                        </p:tgtEl>
                                        <p:attrNameLst>
                                          <p:attrName>ppt_x</p:attrName>
                                        </p:attrNameLst>
                                      </p:cBhvr>
                                      <p:tavLst>
                                        <p:tav tm="0">
                                          <p:val>
                                            <p:strVal val="0-#ppt_w/2"/>
                                          </p:val>
                                        </p:tav>
                                        <p:tav tm="100000">
                                          <p:val>
                                            <p:strVal val="#ppt_x"/>
                                          </p:val>
                                        </p:tav>
                                      </p:tavLst>
                                    </p:anim>
                                    <p:anim calcmode="lin" valueType="num">
                                      <p:cBhvr additive="base">
                                        <p:cTn id="48" dur="1500" fill="hold"/>
                                        <p:tgtEl>
                                          <p:spTgt spid="89"/>
                                        </p:tgtEl>
                                        <p:attrNameLst>
                                          <p:attrName>ppt_y</p:attrName>
                                        </p:attrNameLst>
                                      </p:cBhvr>
                                      <p:tavLst>
                                        <p:tav tm="0">
                                          <p:val>
                                            <p:strVal val="#ppt_y"/>
                                          </p:val>
                                        </p:tav>
                                        <p:tav tm="100000">
                                          <p:val>
                                            <p:strVal val="#ppt_y"/>
                                          </p:val>
                                        </p:tav>
                                      </p:tavLst>
                                    </p:anim>
                                  </p:childTnLst>
                                </p:cTn>
                              </p:par>
                              <p:par>
                                <p:cTn id="49" presetID="10" presetClass="entr" presetSubtype="0"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750"/>
                                        <p:tgtEl>
                                          <p:spTgt spid="2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750"/>
                                        <p:tgtEl>
                                          <p:spTgt spid="3"/>
                                        </p:tgtEl>
                                      </p:cBhvr>
                                    </p:animEffect>
                                  </p:childTnLst>
                                </p:cTn>
                              </p:par>
                              <p:par>
                                <p:cTn id="55" presetID="10" presetClass="entr" presetSubtype="0" fill="hold" nodeType="withEffect">
                                  <p:stCondLst>
                                    <p:cond delay="250"/>
                                  </p:stCondLst>
                                  <p:childTnLst>
                                    <p:set>
                                      <p:cBhvr>
                                        <p:cTn id="56" dur="1" fill="hold">
                                          <p:stCondLst>
                                            <p:cond delay="0"/>
                                          </p:stCondLst>
                                        </p:cTn>
                                        <p:tgtEl>
                                          <p:spTgt spid="102"/>
                                        </p:tgtEl>
                                        <p:attrNameLst>
                                          <p:attrName>style.visibility</p:attrName>
                                        </p:attrNameLst>
                                      </p:cBhvr>
                                      <p:to>
                                        <p:strVal val="visible"/>
                                      </p:to>
                                    </p:set>
                                    <p:animEffect transition="in" filter="fade">
                                      <p:cBhvr>
                                        <p:cTn id="57" dur="750"/>
                                        <p:tgtEl>
                                          <p:spTgt spid="102"/>
                                        </p:tgtEl>
                                      </p:cBhvr>
                                    </p:animEffect>
                                  </p:childTnLst>
                                </p:cTn>
                              </p:par>
                              <p:par>
                                <p:cTn id="58" presetID="10" presetClass="entr" presetSubtype="0" fill="hold" grpId="0" nodeType="withEffect">
                                  <p:stCondLst>
                                    <p:cond delay="250"/>
                                  </p:stCondLst>
                                  <p:childTnLst>
                                    <p:set>
                                      <p:cBhvr>
                                        <p:cTn id="59" dur="1" fill="hold">
                                          <p:stCondLst>
                                            <p:cond delay="0"/>
                                          </p:stCondLst>
                                        </p:cTn>
                                        <p:tgtEl>
                                          <p:spTgt spid="99"/>
                                        </p:tgtEl>
                                        <p:attrNameLst>
                                          <p:attrName>style.visibility</p:attrName>
                                        </p:attrNameLst>
                                      </p:cBhvr>
                                      <p:to>
                                        <p:strVal val="visible"/>
                                      </p:to>
                                    </p:set>
                                    <p:animEffect transition="in" filter="fade">
                                      <p:cBhvr>
                                        <p:cTn id="60" dur="750"/>
                                        <p:tgtEl>
                                          <p:spTgt spid="99"/>
                                        </p:tgtEl>
                                      </p:cBhvr>
                                    </p:animEffect>
                                  </p:childTnLst>
                                </p:cTn>
                              </p:par>
                              <p:par>
                                <p:cTn id="61" presetID="10" presetClass="entr" presetSubtype="0" fill="hold" nodeType="withEffect">
                                  <p:stCondLst>
                                    <p:cond delay="50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750"/>
                                        <p:tgtEl>
                                          <p:spTgt spid="47"/>
                                        </p:tgtEl>
                                      </p:cBhvr>
                                    </p:animEffect>
                                  </p:childTnLst>
                                </p:cTn>
                              </p:par>
                              <p:par>
                                <p:cTn id="64" presetID="10" presetClass="entr" presetSubtype="0" fill="hold" grpId="0" nodeType="withEffect">
                                  <p:stCondLst>
                                    <p:cond delay="50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750"/>
                                        <p:tgtEl>
                                          <p:spTgt spid="4"/>
                                        </p:tgtEl>
                                      </p:cBhvr>
                                    </p:animEffect>
                                  </p:childTnLst>
                                </p:cTn>
                              </p:par>
                              <p:par>
                                <p:cTn id="67" presetID="10" presetClass="entr" presetSubtype="0" fill="hold" nodeType="withEffect">
                                  <p:stCondLst>
                                    <p:cond delay="750"/>
                                  </p:stCondLst>
                                  <p:childTnLst>
                                    <p:set>
                                      <p:cBhvr>
                                        <p:cTn id="68" dur="1" fill="hold">
                                          <p:stCondLst>
                                            <p:cond delay="0"/>
                                          </p:stCondLst>
                                        </p:cTn>
                                        <p:tgtEl>
                                          <p:spTgt spid="51"/>
                                        </p:tgtEl>
                                        <p:attrNameLst>
                                          <p:attrName>style.visibility</p:attrName>
                                        </p:attrNameLst>
                                      </p:cBhvr>
                                      <p:to>
                                        <p:strVal val="visible"/>
                                      </p:to>
                                    </p:set>
                                    <p:animEffect transition="in" filter="fade">
                                      <p:cBhvr>
                                        <p:cTn id="69" dur="750"/>
                                        <p:tgtEl>
                                          <p:spTgt spid="51"/>
                                        </p:tgtEl>
                                      </p:cBhvr>
                                    </p:animEffect>
                                  </p:childTnLst>
                                </p:cTn>
                              </p:par>
                              <p:par>
                                <p:cTn id="70" presetID="10" presetClass="entr" presetSubtype="0" fill="hold" grpId="0" nodeType="withEffect">
                                  <p:stCondLst>
                                    <p:cond delay="75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750"/>
                                        <p:tgtEl>
                                          <p:spTgt spid="7"/>
                                        </p:tgtEl>
                                      </p:cBhvr>
                                    </p:animEffect>
                                  </p:childTnLst>
                                </p:cTn>
                              </p:par>
                              <p:par>
                                <p:cTn id="73" presetID="10" presetClass="entr" presetSubtype="0" fill="hold" nodeType="withEffect">
                                  <p:stCondLst>
                                    <p:cond delay="100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750"/>
                                        <p:tgtEl>
                                          <p:spTgt spid="63"/>
                                        </p:tgtEl>
                                      </p:cBhvr>
                                    </p:animEffect>
                                  </p:childTnLst>
                                </p:cTn>
                              </p:par>
                              <p:par>
                                <p:cTn id="76" presetID="10" presetClass="entr" presetSubtype="0" fill="hold" grpId="0" nodeType="withEffect">
                                  <p:stCondLst>
                                    <p:cond delay="100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750"/>
                                        <p:tgtEl>
                                          <p:spTgt spid="12"/>
                                        </p:tgtEl>
                                      </p:cBhvr>
                                    </p:animEffect>
                                  </p:childTnLst>
                                </p:cTn>
                              </p:par>
                              <p:par>
                                <p:cTn id="79" presetID="10" presetClass="entr" presetSubtype="0" fill="hold" nodeType="withEffect">
                                  <p:stCondLst>
                                    <p:cond delay="1250"/>
                                  </p:stCondLst>
                                  <p:childTnLst>
                                    <p:set>
                                      <p:cBhvr>
                                        <p:cTn id="80" dur="1" fill="hold">
                                          <p:stCondLst>
                                            <p:cond delay="0"/>
                                          </p:stCondLst>
                                        </p:cTn>
                                        <p:tgtEl>
                                          <p:spTgt spid="66"/>
                                        </p:tgtEl>
                                        <p:attrNameLst>
                                          <p:attrName>style.visibility</p:attrName>
                                        </p:attrNameLst>
                                      </p:cBhvr>
                                      <p:to>
                                        <p:strVal val="visible"/>
                                      </p:to>
                                    </p:set>
                                    <p:animEffect transition="in" filter="fade">
                                      <p:cBhvr>
                                        <p:cTn id="81" dur="750"/>
                                        <p:tgtEl>
                                          <p:spTgt spid="66"/>
                                        </p:tgtEl>
                                      </p:cBhvr>
                                    </p:animEffect>
                                  </p:childTnLst>
                                </p:cTn>
                              </p:par>
                              <p:par>
                                <p:cTn id="82" presetID="10" presetClass="entr" presetSubtype="0" fill="hold" grpId="0" nodeType="withEffect">
                                  <p:stCondLst>
                                    <p:cond delay="125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750"/>
                                        <p:tgtEl>
                                          <p:spTgt spid="19"/>
                                        </p:tgtEl>
                                      </p:cBhvr>
                                    </p:animEffect>
                                  </p:childTnLst>
                                </p:cTn>
                              </p:par>
                              <p:par>
                                <p:cTn id="85" presetID="10" presetClass="entr" presetSubtype="0" fill="hold" nodeType="withEffect">
                                  <p:stCondLst>
                                    <p:cond delay="1500"/>
                                  </p:stCondLst>
                                  <p:childTnLst>
                                    <p:set>
                                      <p:cBhvr>
                                        <p:cTn id="86" dur="1" fill="hold">
                                          <p:stCondLst>
                                            <p:cond delay="0"/>
                                          </p:stCondLst>
                                        </p:cTn>
                                        <p:tgtEl>
                                          <p:spTgt spid="60"/>
                                        </p:tgtEl>
                                        <p:attrNameLst>
                                          <p:attrName>style.visibility</p:attrName>
                                        </p:attrNameLst>
                                      </p:cBhvr>
                                      <p:to>
                                        <p:strVal val="visible"/>
                                      </p:to>
                                    </p:set>
                                    <p:animEffect transition="in" filter="fade">
                                      <p:cBhvr>
                                        <p:cTn id="87" dur="750"/>
                                        <p:tgtEl>
                                          <p:spTgt spid="60"/>
                                        </p:tgtEl>
                                      </p:cBhvr>
                                    </p:animEffect>
                                  </p:childTnLst>
                                </p:cTn>
                              </p:par>
                              <p:par>
                                <p:cTn id="88" presetID="10" presetClass="entr" presetSubtype="0" fill="hold" grpId="0" nodeType="withEffect">
                                  <p:stCondLst>
                                    <p:cond delay="1500"/>
                                  </p:stCondLst>
                                  <p:childTnLst>
                                    <p:set>
                                      <p:cBhvr>
                                        <p:cTn id="89" dur="1" fill="hold">
                                          <p:stCondLst>
                                            <p:cond delay="0"/>
                                          </p:stCondLst>
                                        </p:cTn>
                                        <p:tgtEl>
                                          <p:spTgt spid="9"/>
                                        </p:tgtEl>
                                        <p:attrNameLst>
                                          <p:attrName>style.visibility</p:attrName>
                                        </p:attrNameLst>
                                      </p:cBhvr>
                                      <p:to>
                                        <p:strVal val="visible"/>
                                      </p:to>
                                    </p:set>
                                    <p:animEffect transition="in" filter="fade">
                                      <p:cBhvr>
                                        <p:cTn id="90"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9" grpId="0"/>
      <p:bldP spid="12" grpId="0"/>
      <p:bldP spid="19" grpId="0"/>
      <p:bldP spid="89" grpId="0" animBg="1"/>
      <p:bldP spid="90" grpId="0" animBg="1"/>
      <p:bldP spid="92" grpId="0" animBg="1"/>
      <p:bldP spid="94" grpId="0" animBg="1"/>
      <p:bldP spid="95" grpId="0" animBg="1"/>
      <p:bldP spid="99" grpId="0"/>
      <p:bldP spid="93" grpId="0" animBg="1"/>
      <p:bldP spid="91" grpId="0" animBg="1"/>
      <p:bldP spid="98" grpId="0" animBg="1"/>
      <p:bldP spid="97" grpId="0" animBg="1"/>
      <p:bldP spid="9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le 23">
            <a:extLst>
              <a:ext uri="{FF2B5EF4-FFF2-40B4-BE49-F238E27FC236}">
                <a16:creationId xmlns:a16="http://schemas.microsoft.com/office/drawing/2014/main" id="{CB919FA9-A197-49E9-93EC-FA76CCEC16F8}"/>
              </a:ext>
            </a:extLst>
          </p:cNvPr>
          <p:cNvSpPr txBox="1">
            <a:spLocks/>
          </p:cNvSpPr>
          <p:nvPr/>
        </p:nvSpPr>
        <p:spPr>
          <a:xfrm>
            <a:off x="96476" y="60268"/>
            <a:ext cx="5929074" cy="461665"/>
          </a:xfrm>
          <a:prstGeom prst="rect">
            <a:avLst/>
          </a:prstGeom>
        </p:spPr>
        <p:txBody>
          <a:bodyPr vert="horz" wrap="square" lIns="91440" tIns="45720" rIns="91440" bIns="45720" rtlCol="0" anchor="ctr">
            <a:sp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a:ln w="19050">
                  <a:noFill/>
                </a:ln>
                <a:solidFill>
                  <a:prstClr val="white"/>
                </a:solidFill>
                <a:effectLst/>
                <a:uLnTx/>
                <a:uFillTx/>
                <a:latin typeface="Trebuchet MS" panose="020B0603020202020204"/>
                <a:ea typeface="+mj-ea"/>
                <a:cs typeface="+mj-cs"/>
              </a:rPr>
              <a:t>FROM MINAS TO ESPÍRITO SANTO</a:t>
            </a:r>
          </a:p>
        </p:txBody>
      </p:sp>
      <p:sp>
        <p:nvSpPr>
          <p:cNvPr id="3080" name="Forma Livre: Forma 86">
            <a:extLst>
              <a:ext uri="{FF2B5EF4-FFF2-40B4-BE49-F238E27FC236}">
                <a16:creationId xmlns:a16="http://schemas.microsoft.com/office/drawing/2014/main" id="{87BDFB8E-E428-D9D9-CBDE-43B871CECC3A}"/>
              </a:ext>
            </a:extLst>
          </p:cNvPr>
          <p:cNvSpPr/>
          <p:nvPr/>
        </p:nvSpPr>
        <p:spPr>
          <a:xfrm>
            <a:off x="0" y="560293"/>
            <a:ext cx="12192000" cy="6858000"/>
          </a:xfrm>
          <a:custGeom>
            <a:avLst/>
            <a:gdLst>
              <a:gd name="connsiteX0" fmla="*/ 6016670 w 12192000"/>
              <a:gd name="connsiteY0" fmla="*/ 0 h 6858000"/>
              <a:gd name="connsiteX1" fmla="*/ 6819900 w 12192000"/>
              <a:gd name="connsiteY1" fmla="*/ 0 h 6858000"/>
              <a:gd name="connsiteX2" fmla="*/ 8620788 w 12192000"/>
              <a:gd name="connsiteY2" fmla="*/ 0 h 6858000"/>
              <a:gd name="connsiteX3" fmla="*/ 12192000 w 12192000"/>
              <a:gd name="connsiteY3" fmla="*/ 0 h 6858000"/>
              <a:gd name="connsiteX4" fmla="*/ 12192000 w 12192000"/>
              <a:gd name="connsiteY4" fmla="*/ 6858000 h 6858000"/>
              <a:gd name="connsiteX5" fmla="*/ 6819900 w 12192000"/>
              <a:gd name="connsiteY5" fmla="*/ 6858000 h 6858000"/>
              <a:gd name="connsiteX6" fmla="*/ 0 w 12192000"/>
              <a:gd name="connsiteY6" fmla="*/ 6858000 h 6858000"/>
              <a:gd name="connsiteX7" fmla="*/ 0 w 12192000"/>
              <a:gd name="connsiteY7" fmla="*/ 6166591 h 6858000"/>
              <a:gd name="connsiteX8" fmla="*/ 0 w 12192000"/>
              <a:gd name="connsiteY8" fmla="*/ 5973635 h 6858000"/>
              <a:gd name="connsiteX9" fmla="*/ 0 w 12192000"/>
              <a:gd name="connsiteY9" fmla="*/ 52815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6016670" y="0"/>
                </a:moveTo>
                <a:lnTo>
                  <a:pt x="6819900" y="0"/>
                </a:lnTo>
                <a:lnTo>
                  <a:pt x="8620788" y="0"/>
                </a:lnTo>
                <a:lnTo>
                  <a:pt x="12192000" y="0"/>
                </a:lnTo>
                <a:lnTo>
                  <a:pt x="12192000" y="6858000"/>
                </a:lnTo>
                <a:lnTo>
                  <a:pt x="6819900" y="6858000"/>
                </a:lnTo>
                <a:lnTo>
                  <a:pt x="0" y="6858000"/>
                </a:lnTo>
                <a:lnTo>
                  <a:pt x="0" y="6166591"/>
                </a:lnTo>
                <a:lnTo>
                  <a:pt x="0" y="5973635"/>
                </a:lnTo>
                <a:lnTo>
                  <a:pt x="0" y="5281533"/>
                </a:lnTo>
                <a:close/>
              </a:path>
            </a:pathLst>
          </a:custGeom>
          <a:solidFill>
            <a:srgbClr val="0033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84" name="Elipse 3">
            <a:extLst>
              <a:ext uri="{FF2B5EF4-FFF2-40B4-BE49-F238E27FC236}">
                <a16:creationId xmlns:a16="http://schemas.microsoft.com/office/drawing/2014/main" id="{45AF987E-8E5D-FF3B-0B41-2B7D57EF50D8}"/>
              </a:ext>
            </a:extLst>
          </p:cNvPr>
          <p:cNvSpPr/>
          <p:nvPr/>
        </p:nvSpPr>
        <p:spPr>
          <a:xfrm>
            <a:off x="642252" y="680456"/>
            <a:ext cx="4432984" cy="4432984"/>
          </a:xfrm>
          <a:prstGeom prst="ellipse">
            <a:avLst/>
          </a:prstGeom>
          <a:solidFill>
            <a:srgbClr val="0040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85" name="CaixaDeTexto 69">
            <a:extLst>
              <a:ext uri="{FF2B5EF4-FFF2-40B4-BE49-F238E27FC236}">
                <a16:creationId xmlns:a16="http://schemas.microsoft.com/office/drawing/2014/main" id="{1E470895-291A-38A8-2223-7BAA5AE1DB59}"/>
              </a:ext>
            </a:extLst>
          </p:cNvPr>
          <p:cNvSpPr txBox="1"/>
          <p:nvPr/>
        </p:nvSpPr>
        <p:spPr>
          <a:xfrm>
            <a:off x="207128" y="5546313"/>
            <a:ext cx="1838865" cy="758797"/>
          </a:xfrm>
          <a:prstGeom prst="rect">
            <a:avLst/>
          </a:prstGeom>
          <a:noFill/>
        </p:spPr>
        <p:txBody>
          <a:bodyPr wrap="square" rtlCol="0" anchor="ctr">
            <a:normAutofit/>
          </a:bodyP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pt-BR" sz="1800" b="1" i="0" u="none" strike="noStrike" kern="1200" cap="none" spc="0" normalizeH="0" baseline="0" noProof="0" dirty="0">
                <a:ln>
                  <a:noFill/>
                </a:ln>
                <a:solidFill>
                  <a:srgbClr val="FFFFFF"/>
                </a:solidFill>
                <a:effectLst/>
                <a:uLnTx/>
                <a:uFillTx/>
                <a:latin typeface="Montserrat" panose="00000500000000000000" pitchFamily="2" charset="0"/>
                <a:ea typeface="+mn-ea"/>
                <a:cs typeface="+mn-cs"/>
              </a:rPr>
              <a:t>Offices</a:t>
            </a:r>
          </a:p>
        </p:txBody>
      </p:sp>
      <p:pic>
        <p:nvPicPr>
          <p:cNvPr id="3086" name="Imagem 73">
            <a:extLst>
              <a:ext uri="{FF2B5EF4-FFF2-40B4-BE49-F238E27FC236}">
                <a16:creationId xmlns:a16="http://schemas.microsoft.com/office/drawing/2014/main" id="{DBA54B4D-6EE8-EBE0-2642-1777E78247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547870" y="5581813"/>
            <a:ext cx="634063" cy="360000"/>
          </a:xfrm>
          <a:prstGeom prst="rect">
            <a:avLst/>
          </a:prstGeom>
        </p:spPr>
      </p:pic>
      <p:sp>
        <p:nvSpPr>
          <p:cNvPr id="3087" name="CaixaDeTexto 78">
            <a:extLst>
              <a:ext uri="{FF2B5EF4-FFF2-40B4-BE49-F238E27FC236}">
                <a16:creationId xmlns:a16="http://schemas.microsoft.com/office/drawing/2014/main" id="{B5B6CB64-2251-148A-E565-177C10FCD7D4}"/>
              </a:ext>
            </a:extLst>
          </p:cNvPr>
          <p:cNvSpPr txBox="1"/>
          <p:nvPr/>
        </p:nvSpPr>
        <p:spPr>
          <a:xfrm>
            <a:off x="2374516" y="5979493"/>
            <a:ext cx="675185" cy="24622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000" b="1" i="0" u="none" strike="noStrike" kern="1200" cap="none" spc="0" normalizeH="0" baseline="0" noProof="0" dirty="0">
                <a:ln>
                  <a:noFill/>
                </a:ln>
                <a:solidFill>
                  <a:srgbClr val="FFFFFF"/>
                </a:solidFill>
                <a:effectLst/>
                <a:uLnTx/>
                <a:uFillTx/>
                <a:latin typeface="Montserrat"/>
                <a:ea typeface="+mn-ea"/>
                <a:cs typeface="+mn-cs"/>
              </a:rPr>
              <a:t>BRAZIL</a:t>
            </a:r>
            <a:endParaRPr kumimoji="0" lang="pt-BR" sz="1000" b="1" i="0" u="none" strike="noStrike" kern="1200" cap="none" spc="0" normalizeH="0" baseline="0" noProof="0" dirty="0" err="1">
              <a:ln>
                <a:noFill/>
              </a:ln>
              <a:solidFill>
                <a:srgbClr val="FFFFFF"/>
              </a:solidFill>
              <a:effectLst/>
              <a:uLnTx/>
              <a:uFillTx/>
              <a:latin typeface="Montserrat" panose="00000500000000000000" pitchFamily="2" charset="0"/>
              <a:ea typeface="+mn-ea"/>
              <a:cs typeface="+mn-cs"/>
            </a:endParaRPr>
          </a:p>
        </p:txBody>
      </p:sp>
      <p:sp>
        <p:nvSpPr>
          <p:cNvPr id="3088" name="CaixaDeTexto 80">
            <a:extLst>
              <a:ext uri="{FF2B5EF4-FFF2-40B4-BE49-F238E27FC236}">
                <a16:creationId xmlns:a16="http://schemas.microsoft.com/office/drawing/2014/main" id="{7FE8C3F3-6DD4-D257-7F83-3F36A680BCC2}"/>
              </a:ext>
            </a:extLst>
          </p:cNvPr>
          <p:cNvSpPr txBox="1"/>
          <p:nvPr/>
        </p:nvSpPr>
        <p:spPr>
          <a:xfrm>
            <a:off x="3242340" y="5987355"/>
            <a:ext cx="1205779" cy="24622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000" b="1" i="0" u="none" strike="noStrike" kern="1200" cap="none" spc="0" normalizeH="0" baseline="0" noProof="0">
                <a:ln>
                  <a:noFill/>
                </a:ln>
                <a:solidFill>
                  <a:srgbClr val="FFFFFF"/>
                </a:solidFill>
                <a:effectLst/>
                <a:uLnTx/>
                <a:uFillTx/>
                <a:latin typeface="Montserrat"/>
                <a:ea typeface="+mn-ea"/>
                <a:cs typeface="+mn-cs"/>
              </a:rPr>
              <a:t>NETHERLANDS</a:t>
            </a:r>
            <a:endParaRPr kumimoji="0" lang="pt-BR"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pic>
        <p:nvPicPr>
          <p:cNvPr id="3090" name="Imagem 71">
            <a:extLst>
              <a:ext uri="{FF2B5EF4-FFF2-40B4-BE49-F238E27FC236}">
                <a16:creationId xmlns:a16="http://schemas.microsoft.com/office/drawing/2014/main" id="{0D73EDDB-1558-DF7D-30A5-90001542AC6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413512" y="5581813"/>
            <a:ext cx="634063" cy="360000"/>
          </a:xfrm>
          <a:prstGeom prst="rect">
            <a:avLst/>
          </a:prstGeom>
        </p:spPr>
      </p:pic>
      <p:pic>
        <p:nvPicPr>
          <p:cNvPr id="3094" name="Gráfico 135">
            <a:extLst>
              <a:ext uri="{FF2B5EF4-FFF2-40B4-BE49-F238E27FC236}">
                <a16:creationId xmlns:a16="http://schemas.microsoft.com/office/drawing/2014/main" id="{39ECF962-88AE-962A-BE2E-DA85772B553F}"/>
              </a:ext>
            </a:extLst>
          </p:cNvPr>
          <p:cNvPicPr>
            <a:picLocks noChangeAspect="1"/>
          </p:cNvPicPr>
          <p:nvPr/>
        </p:nvPicPr>
        <p:blipFill rotWithShape="1">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rcRect l="43438" t="38334" r="23973" b="3729"/>
          <a:stretch/>
        </p:blipFill>
        <p:spPr>
          <a:xfrm>
            <a:off x="642252" y="680456"/>
            <a:ext cx="4432986" cy="4432986"/>
          </a:xfrm>
          <a:prstGeom prst="ellipse">
            <a:avLst/>
          </a:prstGeom>
        </p:spPr>
      </p:pic>
      <p:grpSp>
        <p:nvGrpSpPr>
          <p:cNvPr id="3095" name="Group 2">
            <a:extLst>
              <a:ext uri="{FF2B5EF4-FFF2-40B4-BE49-F238E27FC236}">
                <a16:creationId xmlns:a16="http://schemas.microsoft.com/office/drawing/2014/main" id="{4E28AAB4-02C7-EC3F-CF07-D7DB6CB53BD7}"/>
              </a:ext>
            </a:extLst>
          </p:cNvPr>
          <p:cNvGrpSpPr>
            <a:grpSpLocks/>
          </p:cNvGrpSpPr>
          <p:nvPr/>
        </p:nvGrpSpPr>
        <p:grpSpPr bwMode="auto">
          <a:xfrm>
            <a:off x="1160638" y="1280659"/>
            <a:ext cx="3445321" cy="3289438"/>
            <a:chOff x="1349" y="720"/>
            <a:chExt cx="2539" cy="2534"/>
          </a:xfrm>
          <a:solidFill>
            <a:srgbClr val="EAEAEA"/>
          </a:solidFill>
        </p:grpSpPr>
        <p:grpSp>
          <p:nvGrpSpPr>
            <p:cNvPr id="3096" name="Group 3">
              <a:extLst>
                <a:ext uri="{FF2B5EF4-FFF2-40B4-BE49-F238E27FC236}">
                  <a16:creationId xmlns:a16="http://schemas.microsoft.com/office/drawing/2014/main" id="{1CF72AD5-E1A7-E4E4-156B-3FF6F110A9C5}"/>
                </a:ext>
              </a:extLst>
            </p:cNvPr>
            <p:cNvGrpSpPr>
              <a:grpSpLocks/>
            </p:cNvGrpSpPr>
            <p:nvPr/>
          </p:nvGrpSpPr>
          <p:grpSpPr bwMode="auto">
            <a:xfrm>
              <a:off x="1349" y="720"/>
              <a:ext cx="2539" cy="2534"/>
              <a:chOff x="1349" y="859"/>
              <a:chExt cx="2876" cy="2870"/>
            </a:xfrm>
            <a:grpFill/>
          </p:grpSpPr>
          <p:grpSp>
            <p:nvGrpSpPr>
              <p:cNvPr id="3098" name="Group 252">
                <a:extLst>
                  <a:ext uri="{FF2B5EF4-FFF2-40B4-BE49-F238E27FC236}">
                    <a16:creationId xmlns:a16="http://schemas.microsoft.com/office/drawing/2014/main" id="{CF6B46F3-F777-1CA9-EEBD-DBEF48F6F41E}"/>
                  </a:ext>
                </a:extLst>
              </p:cNvPr>
              <p:cNvGrpSpPr>
                <a:grpSpLocks/>
              </p:cNvGrpSpPr>
              <p:nvPr/>
            </p:nvGrpSpPr>
            <p:grpSpPr bwMode="auto">
              <a:xfrm>
                <a:off x="1349" y="859"/>
                <a:ext cx="2876" cy="2870"/>
                <a:chOff x="0" y="1254"/>
                <a:chExt cx="1879" cy="1875"/>
              </a:xfrm>
              <a:grpFill/>
            </p:grpSpPr>
            <p:sp>
              <p:nvSpPr>
                <p:cNvPr id="3102" name="Freeform 5">
                  <a:extLst>
                    <a:ext uri="{FF2B5EF4-FFF2-40B4-BE49-F238E27FC236}">
                      <a16:creationId xmlns:a16="http://schemas.microsoft.com/office/drawing/2014/main" id="{E76FB7C4-D0A2-E201-F279-98497921346A}"/>
                    </a:ext>
                  </a:extLst>
                </p:cNvPr>
                <p:cNvSpPr>
                  <a:spLocks/>
                </p:cNvSpPr>
                <p:nvPr/>
              </p:nvSpPr>
              <p:spPr bwMode="gray">
                <a:xfrm>
                  <a:off x="1006" y="2461"/>
                  <a:ext cx="396" cy="266"/>
                </a:xfrm>
                <a:custGeom>
                  <a:avLst/>
                  <a:gdLst>
                    <a:gd name="T0" fmla="*/ 1932 w 3642"/>
                    <a:gd name="T1" fmla="*/ 2411 h 2446"/>
                    <a:gd name="T2" fmla="*/ 1864 w 3642"/>
                    <a:gd name="T3" fmla="*/ 2325 h 2446"/>
                    <a:gd name="T4" fmla="*/ 1762 w 3642"/>
                    <a:gd name="T5" fmla="*/ 2202 h 2446"/>
                    <a:gd name="T6" fmla="*/ 1478 w 3642"/>
                    <a:gd name="T7" fmla="*/ 2116 h 2446"/>
                    <a:gd name="T8" fmla="*/ 1391 w 3642"/>
                    <a:gd name="T9" fmla="*/ 1852 h 2446"/>
                    <a:gd name="T10" fmla="*/ 1194 w 3642"/>
                    <a:gd name="T11" fmla="*/ 1407 h 2446"/>
                    <a:gd name="T12" fmla="*/ 694 w 3642"/>
                    <a:gd name="T13" fmla="*/ 1265 h 2446"/>
                    <a:gd name="T14" fmla="*/ 303 w 3642"/>
                    <a:gd name="T15" fmla="*/ 1257 h 2446"/>
                    <a:gd name="T16" fmla="*/ 0 w 3642"/>
                    <a:gd name="T17" fmla="*/ 1192 h 2446"/>
                    <a:gd name="T18" fmla="*/ 351 w 3642"/>
                    <a:gd name="T19" fmla="*/ 832 h 2446"/>
                    <a:gd name="T20" fmla="*/ 446 w 3642"/>
                    <a:gd name="T21" fmla="*/ 662 h 2446"/>
                    <a:gd name="T22" fmla="*/ 654 w 3642"/>
                    <a:gd name="T23" fmla="*/ 264 h 2446"/>
                    <a:gd name="T24" fmla="*/ 826 w 3642"/>
                    <a:gd name="T25" fmla="*/ 100 h 2446"/>
                    <a:gd name="T26" fmla="*/ 1221 w 3642"/>
                    <a:gd name="T27" fmla="*/ 67 h 2446"/>
                    <a:gd name="T28" fmla="*/ 1534 w 3642"/>
                    <a:gd name="T29" fmla="*/ 123 h 2446"/>
                    <a:gd name="T30" fmla="*/ 1695 w 3642"/>
                    <a:gd name="T31" fmla="*/ 225 h 2446"/>
                    <a:gd name="T32" fmla="*/ 2046 w 3642"/>
                    <a:gd name="T33" fmla="*/ 189 h 2446"/>
                    <a:gd name="T34" fmla="*/ 2350 w 3642"/>
                    <a:gd name="T35" fmla="*/ 162 h 2446"/>
                    <a:gd name="T36" fmla="*/ 2377 w 3642"/>
                    <a:gd name="T37" fmla="*/ 303 h 2446"/>
                    <a:gd name="T38" fmla="*/ 2396 w 3642"/>
                    <a:gd name="T39" fmla="*/ 500 h 2446"/>
                    <a:gd name="T40" fmla="*/ 2538 w 3642"/>
                    <a:gd name="T41" fmla="*/ 764 h 2446"/>
                    <a:gd name="T42" fmla="*/ 2668 w 3642"/>
                    <a:gd name="T43" fmla="*/ 851 h 2446"/>
                    <a:gd name="T44" fmla="*/ 2632 w 3642"/>
                    <a:gd name="T45" fmla="*/ 1182 h 2446"/>
                    <a:gd name="T46" fmla="*/ 2727 w 3642"/>
                    <a:gd name="T47" fmla="*/ 1359 h 2446"/>
                    <a:gd name="T48" fmla="*/ 2964 w 3642"/>
                    <a:gd name="T49" fmla="*/ 1398 h 2446"/>
                    <a:gd name="T50" fmla="*/ 3256 w 3642"/>
                    <a:gd name="T51" fmla="*/ 1284 h 2446"/>
                    <a:gd name="T52" fmla="*/ 3472 w 3642"/>
                    <a:gd name="T53" fmla="*/ 1323 h 2446"/>
                    <a:gd name="T54" fmla="*/ 3642 w 3642"/>
                    <a:gd name="T55" fmla="*/ 1344 h 2446"/>
                    <a:gd name="T56" fmla="*/ 3370 w 3642"/>
                    <a:gd name="T57" fmla="*/ 1485 h 2446"/>
                    <a:gd name="T58" fmla="*/ 3350 w 3642"/>
                    <a:gd name="T59" fmla="*/ 1663 h 2446"/>
                    <a:gd name="T60" fmla="*/ 3038 w 3642"/>
                    <a:gd name="T61" fmla="*/ 1871 h 2446"/>
                    <a:gd name="T62" fmla="*/ 2538 w 3642"/>
                    <a:gd name="T63" fmla="*/ 2005 h 2446"/>
                    <a:gd name="T64" fmla="*/ 1971 w 3642"/>
                    <a:gd name="T65" fmla="*/ 2446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42" h="2446">
                      <a:moveTo>
                        <a:pt x="1971" y="2446"/>
                      </a:moveTo>
                      <a:lnTo>
                        <a:pt x="1932" y="2411"/>
                      </a:lnTo>
                      <a:lnTo>
                        <a:pt x="1932" y="2391"/>
                      </a:lnTo>
                      <a:lnTo>
                        <a:pt x="1864" y="2325"/>
                      </a:lnTo>
                      <a:lnTo>
                        <a:pt x="1782" y="2371"/>
                      </a:lnTo>
                      <a:lnTo>
                        <a:pt x="1762" y="2202"/>
                      </a:lnTo>
                      <a:lnTo>
                        <a:pt x="1514" y="2182"/>
                      </a:lnTo>
                      <a:lnTo>
                        <a:pt x="1478" y="2116"/>
                      </a:lnTo>
                      <a:lnTo>
                        <a:pt x="1514" y="2053"/>
                      </a:lnTo>
                      <a:lnTo>
                        <a:pt x="1391" y="1852"/>
                      </a:lnTo>
                      <a:lnTo>
                        <a:pt x="1364" y="1595"/>
                      </a:lnTo>
                      <a:lnTo>
                        <a:pt x="1194" y="1407"/>
                      </a:lnTo>
                      <a:lnTo>
                        <a:pt x="978" y="1407"/>
                      </a:lnTo>
                      <a:lnTo>
                        <a:pt x="694" y="1265"/>
                      </a:lnTo>
                      <a:lnTo>
                        <a:pt x="458" y="1257"/>
                      </a:lnTo>
                      <a:lnTo>
                        <a:pt x="303" y="1257"/>
                      </a:lnTo>
                      <a:lnTo>
                        <a:pt x="87" y="1249"/>
                      </a:lnTo>
                      <a:lnTo>
                        <a:pt x="0" y="1192"/>
                      </a:lnTo>
                      <a:lnTo>
                        <a:pt x="174" y="1068"/>
                      </a:lnTo>
                      <a:lnTo>
                        <a:pt x="351" y="832"/>
                      </a:lnTo>
                      <a:lnTo>
                        <a:pt x="351" y="764"/>
                      </a:lnTo>
                      <a:lnTo>
                        <a:pt x="446" y="662"/>
                      </a:lnTo>
                      <a:lnTo>
                        <a:pt x="512" y="481"/>
                      </a:lnTo>
                      <a:lnTo>
                        <a:pt x="654" y="264"/>
                      </a:lnTo>
                      <a:lnTo>
                        <a:pt x="824" y="142"/>
                      </a:lnTo>
                      <a:lnTo>
                        <a:pt x="826" y="100"/>
                      </a:lnTo>
                      <a:lnTo>
                        <a:pt x="1012" y="0"/>
                      </a:lnTo>
                      <a:lnTo>
                        <a:pt x="1221" y="67"/>
                      </a:lnTo>
                      <a:lnTo>
                        <a:pt x="1498" y="55"/>
                      </a:lnTo>
                      <a:lnTo>
                        <a:pt x="1534" y="123"/>
                      </a:lnTo>
                      <a:lnTo>
                        <a:pt x="1534" y="189"/>
                      </a:lnTo>
                      <a:lnTo>
                        <a:pt x="1695" y="225"/>
                      </a:lnTo>
                      <a:lnTo>
                        <a:pt x="1789" y="170"/>
                      </a:lnTo>
                      <a:lnTo>
                        <a:pt x="2046" y="189"/>
                      </a:lnTo>
                      <a:lnTo>
                        <a:pt x="2175" y="102"/>
                      </a:lnTo>
                      <a:lnTo>
                        <a:pt x="2350" y="162"/>
                      </a:lnTo>
                      <a:lnTo>
                        <a:pt x="2404" y="237"/>
                      </a:lnTo>
                      <a:lnTo>
                        <a:pt x="2377" y="303"/>
                      </a:lnTo>
                      <a:lnTo>
                        <a:pt x="2443" y="426"/>
                      </a:lnTo>
                      <a:lnTo>
                        <a:pt x="2396" y="500"/>
                      </a:lnTo>
                      <a:lnTo>
                        <a:pt x="2471" y="718"/>
                      </a:lnTo>
                      <a:lnTo>
                        <a:pt x="2538" y="764"/>
                      </a:lnTo>
                      <a:lnTo>
                        <a:pt x="2649" y="776"/>
                      </a:lnTo>
                      <a:lnTo>
                        <a:pt x="2668" y="851"/>
                      </a:lnTo>
                      <a:lnTo>
                        <a:pt x="2593" y="1107"/>
                      </a:lnTo>
                      <a:lnTo>
                        <a:pt x="2632" y="1182"/>
                      </a:lnTo>
                      <a:lnTo>
                        <a:pt x="2743" y="1296"/>
                      </a:lnTo>
                      <a:lnTo>
                        <a:pt x="2727" y="1359"/>
                      </a:lnTo>
                      <a:lnTo>
                        <a:pt x="2783" y="1418"/>
                      </a:lnTo>
                      <a:lnTo>
                        <a:pt x="2964" y="1398"/>
                      </a:lnTo>
                      <a:lnTo>
                        <a:pt x="3019" y="1312"/>
                      </a:lnTo>
                      <a:lnTo>
                        <a:pt x="3256" y="1284"/>
                      </a:lnTo>
                      <a:lnTo>
                        <a:pt x="3397" y="1237"/>
                      </a:lnTo>
                      <a:lnTo>
                        <a:pt x="3472" y="1323"/>
                      </a:lnTo>
                      <a:lnTo>
                        <a:pt x="3626" y="1323"/>
                      </a:lnTo>
                      <a:lnTo>
                        <a:pt x="3642" y="1344"/>
                      </a:lnTo>
                      <a:lnTo>
                        <a:pt x="3547" y="1439"/>
                      </a:lnTo>
                      <a:lnTo>
                        <a:pt x="3370" y="1485"/>
                      </a:lnTo>
                      <a:lnTo>
                        <a:pt x="3342" y="1580"/>
                      </a:lnTo>
                      <a:lnTo>
                        <a:pt x="3350" y="1663"/>
                      </a:lnTo>
                      <a:lnTo>
                        <a:pt x="3074" y="1816"/>
                      </a:lnTo>
                      <a:lnTo>
                        <a:pt x="3038" y="1871"/>
                      </a:lnTo>
                      <a:lnTo>
                        <a:pt x="2877" y="1852"/>
                      </a:lnTo>
                      <a:lnTo>
                        <a:pt x="2538" y="2005"/>
                      </a:lnTo>
                      <a:lnTo>
                        <a:pt x="2046" y="2383"/>
                      </a:lnTo>
                      <a:lnTo>
                        <a:pt x="1971" y="2446"/>
                      </a:lnTo>
                      <a:lnTo>
                        <a:pt x="1971" y="2446"/>
                      </a:lnTo>
                    </a:path>
                  </a:pathLst>
                </a:custGeom>
                <a:solidFill>
                  <a:schemeClr val="bg1">
                    <a:lumMod val="65000"/>
                  </a:schemeClr>
                </a:solidFill>
                <a:ln w="3175" cap="flat" cmpd="sng">
                  <a:solidFill>
                    <a:sysClr val="window" lastClr="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3" name="Freeform 6">
                  <a:extLst>
                    <a:ext uri="{FF2B5EF4-FFF2-40B4-BE49-F238E27FC236}">
                      <a16:creationId xmlns:a16="http://schemas.microsoft.com/office/drawing/2014/main" id="{E452904E-5F19-C084-3C17-02D0AFCB7FE5}"/>
                    </a:ext>
                  </a:extLst>
                </p:cNvPr>
                <p:cNvSpPr>
                  <a:spLocks/>
                </p:cNvSpPr>
                <p:nvPr/>
              </p:nvSpPr>
              <p:spPr bwMode="gray">
                <a:xfrm>
                  <a:off x="1117" y="1493"/>
                  <a:ext cx="122" cy="82"/>
                </a:xfrm>
                <a:custGeom>
                  <a:avLst/>
                  <a:gdLst>
                    <a:gd name="T0" fmla="*/ 39 w 170"/>
                    <a:gd name="T1" fmla="*/ 108 h 115"/>
                    <a:gd name="T2" fmla="*/ 16 w 170"/>
                    <a:gd name="T3" fmla="*/ 115 h 115"/>
                    <a:gd name="T4" fmla="*/ 5 w 170"/>
                    <a:gd name="T5" fmla="*/ 103 h 115"/>
                    <a:gd name="T6" fmla="*/ 7 w 170"/>
                    <a:gd name="T7" fmla="*/ 96 h 115"/>
                    <a:gd name="T8" fmla="*/ 0 w 170"/>
                    <a:gd name="T9" fmla="*/ 80 h 115"/>
                    <a:gd name="T10" fmla="*/ 12 w 170"/>
                    <a:gd name="T11" fmla="*/ 69 h 115"/>
                    <a:gd name="T12" fmla="*/ 3 w 170"/>
                    <a:gd name="T13" fmla="*/ 64 h 115"/>
                    <a:gd name="T14" fmla="*/ 5 w 170"/>
                    <a:gd name="T15" fmla="*/ 35 h 115"/>
                    <a:gd name="T16" fmla="*/ 14 w 170"/>
                    <a:gd name="T17" fmla="*/ 28 h 115"/>
                    <a:gd name="T18" fmla="*/ 14 w 170"/>
                    <a:gd name="T19" fmla="*/ 12 h 115"/>
                    <a:gd name="T20" fmla="*/ 30 w 170"/>
                    <a:gd name="T21" fmla="*/ 0 h 115"/>
                    <a:gd name="T22" fmla="*/ 90 w 170"/>
                    <a:gd name="T23" fmla="*/ 12 h 115"/>
                    <a:gd name="T24" fmla="*/ 117 w 170"/>
                    <a:gd name="T25" fmla="*/ 7 h 115"/>
                    <a:gd name="T26" fmla="*/ 170 w 170"/>
                    <a:gd name="T27" fmla="*/ 16 h 115"/>
                    <a:gd name="T28" fmla="*/ 149 w 170"/>
                    <a:gd name="T29" fmla="*/ 67 h 115"/>
                    <a:gd name="T30" fmla="*/ 133 w 170"/>
                    <a:gd name="T31" fmla="*/ 80 h 115"/>
                    <a:gd name="T32" fmla="*/ 135 w 170"/>
                    <a:gd name="T33" fmla="*/ 87 h 115"/>
                    <a:gd name="T34" fmla="*/ 128 w 170"/>
                    <a:gd name="T35" fmla="*/ 94 h 115"/>
                    <a:gd name="T36" fmla="*/ 108 w 170"/>
                    <a:gd name="T37" fmla="*/ 96 h 115"/>
                    <a:gd name="T38" fmla="*/ 99 w 170"/>
                    <a:gd name="T39" fmla="*/ 101 h 115"/>
                    <a:gd name="T40" fmla="*/ 92 w 170"/>
                    <a:gd name="T41" fmla="*/ 99 h 115"/>
                    <a:gd name="T42" fmla="*/ 71 w 170"/>
                    <a:gd name="T43" fmla="*/ 112 h 115"/>
                    <a:gd name="T44" fmla="*/ 48 w 170"/>
                    <a:gd name="T45" fmla="*/ 115 h 115"/>
                    <a:gd name="T46" fmla="*/ 39 w 170"/>
                    <a:gd name="T47" fmla="*/ 108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0" h="115">
                      <a:moveTo>
                        <a:pt x="39" y="108"/>
                      </a:moveTo>
                      <a:lnTo>
                        <a:pt x="16" y="115"/>
                      </a:lnTo>
                      <a:lnTo>
                        <a:pt x="5" y="103"/>
                      </a:lnTo>
                      <a:lnTo>
                        <a:pt x="7" y="96"/>
                      </a:lnTo>
                      <a:lnTo>
                        <a:pt x="0" y="80"/>
                      </a:lnTo>
                      <a:lnTo>
                        <a:pt x="12" y="69"/>
                      </a:lnTo>
                      <a:lnTo>
                        <a:pt x="3" y="64"/>
                      </a:lnTo>
                      <a:lnTo>
                        <a:pt x="5" y="35"/>
                      </a:lnTo>
                      <a:lnTo>
                        <a:pt x="14" y="28"/>
                      </a:lnTo>
                      <a:lnTo>
                        <a:pt x="14" y="12"/>
                      </a:lnTo>
                      <a:lnTo>
                        <a:pt x="30" y="0"/>
                      </a:lnTo>
                      <a:lnTo>
                        <a:pt x="90" y="12"/>
                      </a:lnTo>
                      <a:lnTo>
                        <a:pt x="117" y="7"/>
                      </a:lnTo>
                      <a:lnTo>
                        <a:pt x="170" y="16"/>
                      </a:lnTo>
                      <a:lnTo>
                        <a:pt x="149" y="67"/>
                      </a:lnTo>
                      <a:lnTo>
                        <a:pt x="133" y="80"/>
                      </a:lnTo>
                      <a:lnTo>
                        <a:pt x="135" y="87"/>
                      </a:lnTo>
                      <a:lnTo>
                        <a:pt x="128" y="94"/>
                      </a:lnTo>
                      <a:lnTo>
                        <a:pt x="108" y="96"/>
                      </a:lnTo>
                      <a:lnTo>
                        <a:pt x="99" y="101"/>
                      </a:lnTo>
                      <a:lnTo>
                        <a:pt x="92" y="99"/>
                      </a:lnTo>
                      <a:lnTo>
                        <a:pt x="71" y="112"/>
                      </a:lnTo>
                      <a:lnTo>
                        <a:pt x="48" y="115"/>
                      </a:lnTo>
                      <a:lnTo>
                        <a:pt x="39" y="108"/>
                      </a:lnTo>
                    </a:path>
                  </a:pathLst>
                </a:custGeom>
                <a:solidFill>
                  <a:schemeClr val="bg1">
                    <a:lumMod val="65000"/>
                  </a:schemeClr>
                </a:solidFill>
                <a:ln w="3175" cap="flat" cmpd="sng">
                  <a:solidFill>
                    <a:sysClr val="window" lastClr="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4" name="Freeform 7">
                  <a:extLst>
                    <a:ext uri="{FF2B5EF4-FFF2-40B4-BE49-F238E27FC236}">
                      <a16:creationId xmlns:a16="http://schemas.microsoft.com/office/drawing/2014/main" id="{2E92E2ED-FA2A-52EA-2516-043BF6505FE3}"/>
                    </a:ext>
                  </a:extLst>
                </p:cNvPr>
                <p:cNvSpPr>
                  <a:spLocks/>
                </p:cNvSpPr>
                <p:nvPr/>
              </p:nvSpPr>
              <p:spPr bwMode="gray">
                <a:xfrm>
                  <a:off x="1509" y="2386"/>
                  <a:ext cx="109" cy="161"/>
                </a:xfrm>
                <a:custGeom>
                  <a:avLst/>
                  <a:gdLst>
                    <a:gd name="T0" fmla="*/ 757 w 994"/>
                    <a:gd name="T1" fmla="*/ 0 h 1485"/>
                    <a:gd name="T2" fmla="*/ 615 w 994"/>
                    <a:gd name="T3" fmla="*/ 0 h 1485"/>
                    <a:gd name="T4" fmla="*/ 445 w 994"/>
                    <a:gd name="T5" fmla="*/ 75 h 1485"/>
                    <a:gd name="T6" fmla="*/ 399 w 994"/>
                    <a:gd name="T7" fmla="*/ 169 h 1485"/>
                    <a:gd name="T8" fmla="*/ 426 w 994"/>
                    <a:gd name="T9" fmla="*/ 303 h 1485"/>
                    <a:gd name="T10" fmla="*/ 438 w 994"/>
                    <a:gd name="T11" fmla="*/ 370 h 1485"/>
                    <a:gd name="T12" fmla="*/ 399 w 994"/>
                    <a:gd name="T13" fmla="*/ 446 h 1485"/>
                    <a:gd name="T14" fmla="*/ 426 w 994"/>
                    <a:gd name="T15" fmla="*/ 615 h 1485"/>
                    <a:gd name="T16" fmla="*/ 399 w 994"/>
                    <a:gd name="T17" fmla="*/ 710 h 1485"/>
                    <a:gd name="T18" fmla="*/ 248 w 994"/>
                    <a:gd name="T19" fmla="*/ 938 h 1485"/>
                    <a:gd name="T20" fmla="*/ 209 w 994"/>
                    <a:gd name="T21" fmla="*/ 1004 h 1485"/>
                    <a:gd name="T22" fmla="*/ 95 w 994"/>
                    <a:gd name="T23" fmla="*/ 992 h 1485"/>
                    <a:gd name="T24" fmla="*/ 20 w 994"/>
                    <a:gd name="T25" fmla="*/ 1067 h 1485"/>
                    <a:gd name="T26" fmla="*/ 0 w 994"/>
                    <a:gd name="T27" fmla="*/ 1249 h 1485"/>
                    <a:gd name="T28" fmla="*/ 32 w 994"/>
                    <a:gd name="T29" fmla="*/ 1276 h 1485"/>
                    <a:gd name="T30" fmla="*/ 59 w 994"/>
                    <a:gd name="T31" fmla="*/ 1398 h 1485"/>
                    <a:gd name="T32" fmla="*/ 378 w 994"/>
                    <a:gd name="T33" fmla="*/ 1485 h 1485"/>
                    <a:gd name="T34" fmla="*/ 380 w 994"/>
                    <a:gd name="T35" fmla="*/ 1485 h 1485"/>
                    <a:gd name="T36" fmla="*/ 399 w 994"/>
                    <a:gd name="T37" fmla="*/ 1438 h 1485"/>
                    <a:gd name="T38" fmla="*/ 615 w 994"/>
                    <a:gd name="T39" fmla="*/ 1221 h 1485"/>
                    <a:gd name="T40" fmla="*/ 647 w 994"/>
                    <a:gd name="T41" fmla="*/ 1107 h 1485"/>
                    <a:gd name="T42" fmla="*/ 890 w 994"/>
                    <a:gd name="T43" fmla="*/ 796 h 1485"/>
                    <a:gd name="T44" fmla="*/ 938 w 994"/>
                    <a:gd name="T45" fmla="*/ 521 h 1485"/>
                    <a:gd name="T46" fmla="*/ 994 w 994"/>
                    <a:gd name="T47" fmla="*/ 181 h 1485"/>
                    <a:gd name="T48" fmla="*/ 757 w 994"/>
                    <a:gd name="T49" fmla="*/ 0 h 1485"/>
                    <a:gd name="T50" fmla="*/ 757 w 994"/>
                    <a:gd name="T51" fmla="*/ 0 h 1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4" h="1485">
                      <a:moveTo>
                        <a:pt x="757" y="0"/>
                      </a:moveTo>
                      <a:lnTo>
                        <a:pt x="615" y="0"/>
                      </a:lnTo>
                      <a:lnTo>
                        <a:pt x="445" y="75"/>
                      </a:lnTo>
                      <a:lnTo>
                        <a:pt x="399" y="169"/>
                      </a:lnTo>
                      <a:lnTo>
                        <a:pt x="426" y="303"/>
                      </a:lnTo>
                      <a:lnTo>
                        <a:pt x="438" y="370"/>
                      </a:lnTo>
                      <a:lnTo>
                        <a:pt x="399" y="446"/>
                      </a:lnTo>
                      <a:lnTo>
                        <a:pt x="426" y="615"/>
                      </a:lnTo>
                      <a:lnTo>
                        <a:pt x="399" y="710"/>
                      </a:lnTo>
                      <a:lnTo>
                        <a:pt x="248" y="938"/>
                      </a:lnTo>
                      <a:lnTo>
                        <a:pt x="209" y="1004"/>
                      </a:lnTo>
                      <a:lnTo>
                        <a:pt x="95" y="992"/>
                      </a:lnTo>
                      <a:lnTo>
                        <a:pt x="20" y="1067"/>
                      </a:lnTo>
                      <a:lnTo>
                        <a:pt x="0" y="1249"/>
                      </a:lnTo>
                      <a:lnTo>
                        <a:pt x="32" y="1276"/>
                      </a:lnTo>
                      <a:lnTo>
                        <a:pt x="59" y="1398"/>
                      </a:lnTo>
                      <a:lnTo>
                        <a:pt x="378" y="1485"/>
                      </a:lnTo>
                      <a:lnTo>
                        <a:pt x="380" y="1485"/>
                      </a:lnTo>
                      <a:lnTo>
                        <a:pt x="399" y="1438"/>
                      </a:lnTo>
                      <a:lnTo>
                        <a:pt x="615" y="1221"/>
                      </a:lnTo>
                      <a:lnTo>
                        <a:pt x="647" y="1107"/>
                      </a:lnTo>
                      <a:lnTo>
                        <a:pt x="890" y="796"/>
                      </a:lnTo>
                      <a:lnTo>
                        <a:pt x="938" y="521"/>
                      </a:lnTo>
                      <a:lnTo>
                        <a:pt x="994" y="181"/>
                      </a:lnTo>
                      <a:lnTo>
                        <a:pt x="757" y="0"/>
                      </a:lnTo>
                      <a:lnTo>
                        <a:pt x="757" y="0"/>
                      </a:lnTo>
                    </a:path>
                  </a:pathLst>
                </a:custGeom>
                <a:solidFill>
                  <a:srgbClr val="59C6F2"/>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5" name="Freeform 8">
                  <a:extLst>
                    <a:ext uri="{FF2B5EF4-FFF2-40B4-BE49-F238E27FC236}">
                      <a16:creationId xmlns:a16="http://schemas.microsoft.com/office/drawing/2014/main" id="{B345A0F7-E9D6-8902-53AC-BAD64CFDD46F}"/>
                    </a:ext>
                  </a:extLst>
                </p:cNvPr>
                <p:cNvSpPr>
                  <a:spLocks/>
                </p:cNvSpPr>
                <p:nvPr/>
              </p:nvSpPr>
              <p:spPr bwMode="gray">
                <a:xfrm>
                  <a:off x="807" y="2814"/>
                  <a:ext cx="335" cy="315"/>
                </a:xfrm>
                <a:custGeom>
                  <a:avLst/>
                  <a:gdLst>
                    <a:gd name="T0" fmla="*/ 3085 w 3085"/>
                    <a:gd name="T1" fmla="*/ 980 h 2910"/>
                    <a:gd name="T2" fmla="*/ 3017 w 3085"/>
                    <a:gd name="T3" fmla="*/ 944 h 2910"/>
                    <a:gd name="T4" fmla="*/ 2934 w 3085"/>
                    <a:gd name="T5" fmla="*/ 980 h 2910"/>
                    <a:gd name="T6" fmla="*/ 2895 w 3085"/>
                    <a:gd name="T7" fmla="*/ 944 h 2910"/>
                    <a:gd name="T8" fmla="*/ 2982 w 3085"/>
                    <a:gd name="T9" fmla="*/ 859 h 2910"/>
                    <a:gd name="T10" fmla="*/ 2990 w 3085"/>
                    <a:gd name="T11" fmla="*/ 803 h 2910"/>
                    <a:gd name="T12" fmla="*/ 3085 w 3085"/>
                    <a:gd name="T13" fmla="*/ 677 h 2910"/>
                    <a:gd name="T14" fmla="*/ 3077 w 3085"/>
                    <a:gd name="T15" fmla="*/ 629 h 2910"/>
                    <a:gd name="T16" fmla="*/ 2828 w 3085"/>
                    <a:gd name="T17" fmla="*/ 602 h 2910"/>
                    <a:gd name="T18" fmla="*/ 2679 w 3085"/>
                    <a:gd name="T19" fmla="*/ 461 h 2910"/>
                    <a:gd name="T20" fmla="*/ 2470 w 3085"/>
                    <a:gd name="T21" fmla="*/ 252 h 2910"/>
                    <a:gd name="T22" fmla="*/ 2225 w 3085"/>
                    <a:gd name="T23" fmla="*/ 109 h 2910"/>
                    <a:gd name="T24" fmla="*/ 2138 w 3085"/>
                    <a:gd name="T25" fmla="*/ 82 h 2910"/>
                    <a:gd name="T26" fmla="*/ 1583 w 3085"/>
                    <a:gd name="T27" fmla="*/ 0 h 2910"/>
                    <a:gd name="T28" fmla="*/ 1469 w 3085"/>
                    <a:gd name="T29" fmla="*/ 7 h 2910"/>
                    <a:gd name="T30" fmla="*/ 1239 w 3085"/>
                    <a:gd name="T31" fmla="*/ 157 h 2910"/>
                    <a:gd name="T32" fmla="*/ 1110 w 3085"/>
                    <a:gd name="T33" fmla="*/ 224 h 2910"/>
                    <a:gd name="T34" fmla="*/ 767 w 3085"/>
                    <a:gd name="T35" fmla="*/ 500 h 2910"/>
                    <a:gd name="T36" fmla="*/ 731 w 3085"/>
                    <a:gd name="T37" fmla="*/ 594 h 2910"/>
                    <a:gd name="T38" fmla="*/ 653 w 3085"/>
                    <a:gd name="T39" fmla="*/ 602 h 2910"/>
                    <a:gd name="T40" fmla="*/ 369 w 3085"/>
                    <a:gd name="T41" fmla="*/ 932 h 2910"/>
                    <a:gd name="T42" fmla="*/ 353 w 3085"/>
                    <a:gd name="T43" fmla="*/ 992 h 2910"/>
                    <a:gd name="T44" fmla="*/ 117 w 3085"/>
                    <a:gd name="T45" fmla="*/ 1284 h 2910"/>
                    <a:gd name="T46" fmla="*/ 0 w 3085"/>
                    <a:gd name="T47" fmla="*/ 1435 h 2910"/>
                    <a:gd name="T48" fmla="*/ 144 w 3085"/>
                    <a:gd name="T49" fmla="*/ 1464 h 2910"/>
                    <a:gd name="T50" fmla="*/ 226 w 3085"/>
                    <a:gd name="T51" fmla="*/ 1359 h 2910"/>
                    <a:gd name="T52" fmla="*/ 389 w 3085"/>
                    <a:gd name="T53" fmla="*/ 1445 h 2910"/>
                    <a:gd name="T54" fmla="*/ 464 w 3085"/>
                    <a:gd name="T55" fmla="*/ 1500 h 2910"/>
                    <a:gd name="T56" fmla="*/ 617 w 3085"/>
                    <a:gd name="T57" fmla="*/ 1689 h 2910"/>
                    <a:gd name="T58" fmla="*/ 617 w 3085"/>
                    <a:gd name="T59" fmla="*/ 1776 h 2910"/>
                    <a:gd name="T60" fmla="*/ 665 w 3085"/>
                    <a:gd name="T61" fmla="*/ 1803 h 2910"/>
                    <a:gd name="T62" fmla="*/ 767 w 3085"/>
                    <a:gd name="T63" fmla="*/ 1709 h 2910"/>
                    <a:gd name="T64" fmla="*/ 787 w 3085"/>
                    <a:gd name="T65" fmla="*/ 1689 h 2910"/>
                    <a:gd name="T66" fmla="*/ 996 w 3085"/>
                    <a:gd name="T67" fmla="*/ 1906 h 2910"/>
                    <a:gd name="T68" fmla="*/ 1165 w 3085"/>
                    <a:gd name="T69" fmla="*/ 1973 h 2910"/>
                    <a:gd name="T70" fmla="*/ 1280 w 3085"/>
                    <a:gd name="T71" fmla="*/ 2126 h 2910"/>
                    <a:gd name="T72" fmla="*/ 1448 w 3085"/>
                    <a:gd name="T73" fmla="*/ 2201 h 2910"/>
                    <a:gd name="T74" fmla="*/ 1610 w 3085"/>
                    <a:gd name="T75" fmla="*/ 2437 h 2910"/>
                    <a:gd name="T76" fmla="*/ 1685 w 3085"/>
                    <a:gd name="T77" fmla="*/ 2493 h 2910"/>
                    <a:gd name="T78" fmla="*/ 1657 w 3085"/>
                    <a:gd name="T79" fmla="*/ 2551 h 2910"/>
                    <a:gd name="T80" fmla="*/ 1591 w 3085"/>
                    <a:gd name="T81" fmla="*/ 2626 h 2910"/>
                    <a:gd name="T82" fmla="*/ 1571 w 3085"/>
                    <a:gd name="T83" fmla="*/ 2748 h 2910"/>
                    <a:gd name="T84" fmla="*/ 1618 w 3085"/>
                    <a:gd name="T85" fmla="*/ 2910 h 2910"/>
                    <a:gd name="T86" fmla="*/ 1678 w 3085"/>
                    <a:gd name="T87" fmla="*/ 2898 h 2910"/>
                    <a:gd name="T88" fmla="*/ 1914 w 3085"/>
                    <a:gd name="T89" fmla="*/ 2646 h 2910"/>
                    <a:gd name="T90" fmla="*/ 2016 w 3085"/>
                    <a:gd name="T91" fmla="*/ 2398 h 2910"/>
                    <a:gd name="T92" fmla="*/ 2178 w 3085"/>
                    <a:gd name="T93" fmla="*/ 2189 h 2910"/>
                    <a:gd name="T94" fmla="*/ 2434 w 3085"/>
                    <a:gd name="T95" fmla="*/ 1993 h 2910"/>
                    <a:gd name="T96" fmla="*/ 2745 w 3085"/>
                    <a:gd name="T97" fmla="*/ 1634 h 2910"/>
                    <a:gd name="T98" fmla="*/ 2922 w 3085"/>
                    <a:gd name="T99" fmla="*/ 1264 h 2910"/>
                    <a:gd name="T100" fmla="*/ 3085 w 3085"/>
                    <a:gd name="T101" fmla="*/ 980 h 2910"/>
                    <a:gd name="T102" fmla="*/ 3085 w 3085"/>
                    <a:gd name="T103" fmla="*/ 980 h 2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085" h="2910">
                      <a:moveTo>
                        <a:pt x="3085" y="980"/>
                      </a:moveTo>
                      <a:lnTo>
                        <a:pt x="3017" y="944"/>
                      </a:lnTo>
                      <a:lnTo>
                        <a:pt x="2934" y="980"/>
                      </a:lnTo>
                      <a:lnTo>
                        <a:pt x="2895" y="944"/>
                      </a:lnTo>
                      <a:lnTo>
                        <a:pt x="2982" y="859"/>
                      </a:lnTo>
                      <a:lnTo>
                        <a:pt x="2990" y="803"/>
                      </a:lnTo>
                      <a:lnTo>
                        <a:pt x="3085" y="677"/>
                      </a:lnTo>
                      <a:lnTo>
                        <a:pt x="3077" y="629"/>
                      </a:lnTo>
                      <a:lnTo>
                        <a:pt x="2828" y="602"/>
                      </a:lnTo>
                      <a:lnTo>
                        <a:pt x="2679" y="461"/>
                      </a:lnTo>
                      <a:lnTo>
                        <a:pt x="2470" y="252"/>
                      </a:lnTo>
                      <a:lnTo>
                        <a:pt x="2225" y="109"/>
                      </a:lnTo>
                      <a:lnTo>
                        <a:pt x="2138" y="82"/>
                      </a:lnTo>
                      <a:lnTo>
                        <a:pt x="1583" y="0"/>
                      </a:lnTo>
                      <a:lnTo>
                        <a:pt x="1469" y="7"/>
                      </a:lnTo>
                      <a:lnTo>
                        <a:pt x="1239" y="157"/>
                      </a:lnTo>
                      <a:lnTo>
                        <a:pt x="1110" y="224"/>
                      </a:lnTo>
                      <a:lnTo>
                        <a:pt x="767" y="500"/>
                      </a:lnTo>
                      <a:lnTo>
                        <a:pt x="731" y="594"/>
                      </a:lnTo>
                      <a:lnTo>
                        <a:pt x="653" y="602"/>
                      </a:lnTo>
                      <a:lnTo>
                        <a:pt x="369" y="932"/>
                      </a:lnTo>
                      <a:lnTo>
                        <a:pt x="353" y="992"/>
                      </a:lnTo>
                      <a:lnTo>
                        <a:pt x="117" y="1284"/>
                      </a:lnTo>
                      <a:lnTo>
                        <a:pt x="0" y="1435"/>
                      </a:lnTo>
                      <a:lnTo>
                        <a:pt x="144" y="1464"/>
                      </a:lnTo>
                      <a:lnTo>
                        <a:pt x="226" y="1359"/>
                      </a:lnTo>
                      <a:lnTo>
                        <a:pt x="389" y="1445"/>
                      </a:lnTo>
                      <a:lnTo>
                        <a:pt x="464" y="1500"/>
                      </a:lnTo>
                      <a:lnTo>
                        <a:pt x="617" y="1689"/>
                      </a:lnTo>
                      <a:lnTo>
                        <a:pt x="617" y="1776"/>
                      </a:lnTo>
                      <a:lnTo>
                        <a:pt x="665" y="1803"/>
                      </a:lnTo>
                      <a:lnTo>
                        <a:pt x="767" y="1709"/>
                      </a:lnTo>
                      <a:lnTo>
                        <a:pt x="787" y="1689"/>
                      </a:lnTo>
                      <a:lnTo>
                        <a:pt x="996" y="1906"/>
                      </a:lnTo>
                      <a:lnTo>
                        <a:pt x="1165" y="1973"/>
                      </a:lnTo>
                      <a:lnTo>
                        <a:pt x="1280" y="2126"/>
                      </a:lnTo>
                      <a:lnTo>
                        <a:pt x="1448" y="2201"/>
                      </a:lnTo>
                      <a:lnTo>
                        <a:pt x="1610" y="2437"/>
                      </a:lnTo>
                      <a:lnTo>
                        <a:pt x="1685" y="2493"/>
                      </a:lnTo>
                      <a:lnTo>
                        <a:pt x="1657" y="2551"/>
                      </a:lnTo>
                      <a:lnTo>
                        <a:pt x="1591" y="2626"/>
                      </a:lnTo>
                      <a:lnTo>
                        <a:pt x="1571" y="2748"/>
                      </a:lnTo>
                      <a:lnTo>
                        <a:pt x="1618" y="2910"/>
                      </a:lnTo>
                      <a:lnTo>
                        <a:pt x="1678" y="2898"/>
                      </a:lnTo>
                      <a:lnTo>
                        <a:pt x="1914" y="2646"/>
                      </a:lnTo>
                      <a:lnTo>
                        <a:pt x="2016" y="2398"/>
                      </a:lnTo>
                      <a:lnTo>
                        <a:pt x="2178" y="2189"/>
                      </a:lnTo>
                      <a:lnTo>
                        <a:pt x="2434" y="1993"/>
                      </a:lnTo>
                      <a:lnTo>
                        <a:pt x="2745" y="1634"/>
                      </a:lnTo>
                      <a:lnTo>
                        <a:pt x="2922" y="1264"/>
                      </a:lnTo>
                      <a:lnTo>
                        <a:pt x="3085" y="980"/>
                      </a:lnTo>
                      <a:lnTo>
                        <a:pt x="3085" y="980"/>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6" name="Freeform 9">
                  <a:extLst>
                    <a:ext uri="{FF2B5EF4-FFF2-40B4-BE49-F238E27FC236}">
                      <a16:creationId xmlns:a16="http://schemas.microsoft.com/office/drawing/2014/main" id="{E84B95AA-553F-ABB7-9C3C-F91766BCEC2D}"/>
                    </a:ext>
                  </a:extLst>
                </p:cNvPr>
                <p:cNvSpPr>
                  <a:spLocks/>
                </p:cNvSpPr>
                <p:nvPr/>
              </p:nvSpPr>
              <p:spPr bwMode="gray">
                <a:xfrm>
                  <a:off x="935" y="2591"/>
                  <a:ext cx="285" cy="204"/>
                </a:xfrm>
                <a:custGeom>
                  <a:avLst/>
                  <a:gdLst>
                    <a:gd name="T0" fmla="*/ 2422 w 2641"/>
                    <a:gd name="T1" fmla="*/ 1621 h 1881"/>
                    <a:gd name="T2" fmla="*/ 2290 w 2641"/>
                    <a:gd name="T3" fmla="*/ 1597 h 1881"/>
                    <a:gd name="T4" fmla="*/ 2026 w 2641"/>
                    <a:gd name="T5" fmla="*/ 1680 h 1881"/>
                    <a:gd name="T6" fmla="*/ 1939 w 2641"/>
                    <a:gd name="T7" fmla="*/ 1624 h 1881"/>
                    <a:gd name="T8" fmla="*/ 1825 w 2641"/>
                    <a:gd name="T9" fmla="*/ 1585 h 1881"/>
                    <a:gd name="T10" fmla="*/ 1703 w 2641"/>
                    <a:gd name="T11" fmla="*/ 1617 h 1881"/>
                    <a:gd name="T12" fmla="*/ 1608 w 2641"/>
                    <a:gd name="T13" fmla="*/ 1597 h 1881"/>
                    <a:gd name="T14" fmla="*/ 1514 w 2641"/>
                    <a:gd name="T15" fmla="*/ 1692 h 1881"/>
                    <a:gd name="T16" fmla="*/ 1352 w 2641"/>
                    <a:gd name="T17" fmla="*/ 1711 h 1881"/>
                    <a:gd name="T18" fmla="*/ 1317 w 2641"/>
                    <a:gd name="T19" fmla="*/ 1767 h 1881"/>
                    <a:gd name="T20" fmla="*/ 1317 w 2641"/>
                    <a:gd name="T21" fmla="*/ 1842 h 1881"/>
                    <a:gd name="T22" fmla="*/ 1249 w 2641"/>
                    <a:gd name="T23" fmla="*/ 1881 h 1881"/>
                    <a:gd name="T24" fmla="*/ 985 w 2641"/>
                    <a:gd name="T25" fmla="*/ 1813 h 1881"/>
                    <a:gd name="T26" fmla="*/ 797 w 2641"/>
                    <a:gd name="T27" fmla="*/ 1747 h 1881"/>
                    <a:gd name="T28" fmla="*/ 514 w 2641"/>
                    <a:gd name="T29" fmla="*/ 1711 h 1881"/>
                    <a:gd name="T30" fmla="*/ 356 w 2641"/>
                    <a:gd name="T31" fmla="*/ 1699 h 1881"/>
                    <a:gd name="T32" fmla="*/ 276 w 2641"/>
                    <a:gd name="T33" fmla="*/ 1483 h 1881"/>
                    <a:gd name="T34" fmla="*/ 190 w 2641"/>
                    <a:gd name="T35" fmla="*/ 1436 h 1881"/>
                    <a:gd name="T36" fmla="*/ 47 w 2641"/>
                    <a:gd name="T37" fmla="*/ 1444 h 1881"/>
                    <a:gd name="T38" fmla="*/ 0 w 2641"/>
                    <a:gd name="T39" fmla="*/ 1415 h 1881"/>
                    <a:gd name="T40" fmla="*/ 55 w 2641"/>
                    <a:gd name="T41" fmla="*/ 1124 h 1881"/>
                    <a:gd name="T42" fmla="*/ 115 w 2641"/>
                    <a:gd name="T43" fmla="*/ 924 h 1881"/>
                    <a:gd name="T44" fmla="*/ 103 w 2641"/>
                    <a:gd name="T45" fmla="*/ 861 h 1881"/>
                    <a:gd name="T46" fmla="*/ 103 w 2641"/>
                    <a:gd name="T47" fmla="*/ 718 h 1881"/>
                    <a:gd name="T48" fmla="*/ 190 w 2641"/>
                    <a:gd name="T49" fmla="*/ 660 h 1881"/>
                    <a:gd name="T50" fmla="*/ 244 w 2641"/>
                    <a:gd name="T51" fmla="*/ 435 h 1881"/>
                    <a:gd name="T52" fmla="*/ 358 w 2641"/>
                    <a:gd name="T53" fmla="*/ 320 h 1881"/>
                    <a:gd name="T54" fmla="*/ 378 w 2641"/>
                    <a:gd name="T55" fmla="*/ 206 h 1881"/>
                    <a:gd name="T56" fmla="*/ 670 w 2641"/>
                    <a:gd name="T57" fmla="*/ 0 h 1881"/>
                    <a:gd name="T58" fmla="*/ 757 w 2641"/>
                    <a:gd name="T59" fmla="*/ 57 h 1881"/>
                    <a:gd name="T60" fmla="*/ 973 w 2641"/>
                    <a:gd name="T61" fmla="*/ 65 h 1881"/>
                    <a:gd name="T62" fmla="*/ 1128 w 2641"/>
                    <a:gd name="T63" fmla="*/ 65 h 1881"/>
                    <a:gd name="T64" fmla="*/ 1364 w 2641"/>
                    <a:gd name="T65" fmla="*/ 73 h 1881"/>
                    <a:gd name="T66" fmla="*/ 1648 w 2641"/>
                    <a:gd name="T67" fmla="*/ 215 h 1881"/>
                    <a:gd name="T68" fmla="*/ 1864 w 2641"/>
                    <a:gd name="T69" fmla="*/ 215 h 1881"/>
                    <a:gd name="T70" fmla="*/ 2034 w 2641"/>
                    <a:gd name="T71" fmla="*/ 403 h 1881"/>
                    <a:gd name="T72" fmla="*/ 2061 w 2641"/>
                    <a:gd name="T73" fmla="*/ 660 h 1881"/>
                    <a:gd name="T74" fmla="*/ 2184 w 2641"/>
                    <a:gd name="T75" fmla="*/ 861 h 1881"/>
                    <a:gd name="T76" fmla="*/ 2148 w 2641"/>
                    <a:gd name="T77" fmla="*/ 924 h 1881"/>
                    <a:gd name="T78" fmla="*/ 2184 w 2641"/>
                    <a:gd name="T79" fmla="*/ 990 h 1881"/>
                    <a:gd name="T80" fmla="*/ 2432 w 2641"/>
                    <a:gd name="T81" fmla="*/ 1010 h 1881"/>
                    <a:gd name="T82" fmla="*/ 2452 w 2641"/>
                    <a:gd name="T83" fmla="*/ 1179 h 1881"/>
                    <a:gd name="T84" fmla="*/ 2534 w 2641"/>
                    <a:gd name="T85" fmla="*/ 1133 h 1881"/>
                    <a:gd name="T86" fmla="*/ 2602 w 2641"/>
                    <a:gd name="T87" fmla="*/ 1199 h 1881"/>
                    <a:gd name="T88" fmla="*/ 2602 w 2641"/>
                    <a:gd name="T89" fmla="*/ 1219 h 1881"/>
                    <a:gd name="T90" fmla="*/ 2641 w 2641"/>
                    <a:gd name="T91" fmla="*/ 1254 h 1881"/>
                    <a:gd name="T92" fmla="*/ 2581 w 2641"/>
                    <a:gd name="T93" fmla="*/ 1333 h 1881"/>
                    <a:gd name="T94" fmla="*/ 2467 w 2641"/>
                    <a:gd name="T95" fmla="*/ 1341 h 1881"/>
                    <a:gd name="T96" fmla="*/ 2393 w 2641"/>
                    <a:gd name="T97" fmla="*/ 1369 h 1881"/>
                    <a:gd name="T98" fmla="*/ 2372 w 2641"/>
                    <a:gd name="T99" fmla="*/ 1388 h 1881"/>
                    <a:gd name="T100" fmla="*/ 2467 w 2641"/>
                    <a:gd name="T101" fmla="*/ 1463 h 1881"/>
                    <a:gd name="T102" fmla="*/ 2421 w 2641"/>
                    <a:gd name="T103" fmla="*/ 1621 h 1881"/>
                    <a:gd name="T104" fmla="*/ 2422 w 2641"/>
                    <a:gd name="T105" fmla="*/ 1621 h 1881"/>
                    <a:gd name="T106" fmla="*/ 2422 w 2641"/>
                    <a:gd name="T107" fmla="*/ 1621 h 1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41" h="1881">
                      <a:moveTo>
                        <a:pt x="2422" y="1621"/>
                      </a:moveTo>
                      <a:lnTo>
                        <a:pt x="2290" y="1597"/>
                      </a:lnTo>
                      <a:lnTo>
                        <a:pt x="2026" y="1680"/>
                      </a:lnTo>
                      <a:lnTo>
                        <a:pt x="1939" y="1624"/>
                      </a:lnTo>
                      <a:lnTo>
                        <a:pt x="1825" y="1585"/>
                      </a:lnTo>
                      <a:lnTo>
                        <a:pt x="1703" y="1617"/>
                      </a:lnTo>
                      <a:lnTo>
                        <a:pt x="1608" y="1597"/>
                      </a:lnTo>
                      <a:lnTo>
                        <a:pt x="1514" y="1692"/>
                      </a:lnTo>
                      <a:lnTo>
                        <a:pt x="1352" y="1711"/>
                      </a:lnTo>
                      <a:lnTo>
                        <a:pt x="1317" y="1767"/>
                      </a:lnTo>
                      <a:lnTo>
                        <a:pt x="1317" y="1842"/>
                      </a:lnTo>
                      <a:lnTo>
                        <a:pt x="1249" y="1881"/>
                      </a:lnTo>
                      <a:lnTo>
                        <a:pt x="985" y="1813"/>
                      </a:lnTo>
                      <a:lnTo>
                        <a:pt x="797" y="1747"/>
                      </a:lnTo>
                      <a:lnTo>
                        <a:pt x="514" y="1711"/>
                      </a:lnTo>
                      <a:lnTo>
                        <a:pt x="356" y="1699"/>
                      </a:lnTo>
                      <a:lnTo>
                        <a:pt x="276" y="1483"/>
                      </a:lnTo>
                      <a:lnTo>
                        <a:pt x="190" y="1436"/>
                      </a:lnTo>
                      <a:lnTo>
                        <a:pt x="47" y="1444"/>
                      </a:lnTo>
                      <a:lnTo>
                        <a:pt x="0" y="1415"/>
                      </a:lnTo>
                      <a:lnTo>
                        <a:pt x="55" y="1124"/>
                      </a:lnTo>
                      <a:lnTo>
                        <a:pt x="115" y="924"/>
                      </a:lnTo>
                      <a:lnTo>
                        <a:pt x="103" y="861"/>
                      </a:lnTo>
                      <a:lnTo>
                        <a:pt x="103" y="718"/>
                      </a:lnTo>
                      <a:lnTo>
                        <a:pt x="190" y="660"/>
                      </a:lnTo>
                      <a:lnTo>
                        <a:pt x="244" y="435"/>
                      </a:lnTo>
                      <a:lnTo>
                        <a:pt x="358" y="320"/>
                      </a:lnTo>
                      <a:lnTo>
                        <a:pt x="378" y="206"/>
                      </a:lnTo>
                      <a:lnTo>
                        <a:pt x="670" y="0"/>
                      </a:lnTo>
                      <a:lnTo>
                        <a:pt x="757" y="57"/>
                      </a:lnTo>
                      <a:lnTo>
                        <a:pt x="973" y="65"/>
                      </a:lnTo>
                      <a:lnTo>
                        <a:pt x="1128" y="65"/>
                      </a:lnTo>
                      <a:lnTo>
                        <a:pt x="1364" y="73"/>
                      </a:lnTo>
                      <a:lnTo>
                        <a:pt x="1648" y="215"/>
                      </a:lnTo>
                      <a:lnTo>
                        <a:pt x="1864" y="215"/>
                      </a:lnTo>
                      <a:lnTo>
                        <a:pt x="2034" y="403"/>
                      </a:lnTo>
                      <a:lnTo>
                        <a:pt x="2061" y="660"/>
                      </a:lnTo>
                      <a:lnTo>
                        <a:pt x="2184" y="861"/>
                      </a:lnTo>
                      <a:lnTo>
                        <a:pt x="2148" y="924"/>
                      </a:lnTo>
                      <a:lnTo>
                        <a:pt x="2184" y="990"/>
                      </a:lnTo>
                      <a:lnTo>
                        <a:pt x="2432" y="1010"/>
                      </a:lnTo>
                      <a:lnTo>
                        <a:pt x="2452" y="1179"/>
                      </a:lnTo>
                      <a:lnTo>
                        <a:pt x="2534" y="1133"/>
                      </a:lnTo>
                      <a:lnTo>
                        <a:pt x="2602" y="1199"/>
                      </a:lnTo>
                      <a:lnTo>
                        <a:pt x="2602" y="1219"/>
                      </a:lnTo>
                      <a:lnTo>
                        <a:pt x="2641" y="1254"/>
                      </a:lnTo>
                      <a:lnTo>
                        <a:pt x="2581" y="1333"/>
                      </a:lnTo>
                      <a:lnTo>
                        <a:pt x="2467" y="1341"/>
                      </a:lnTo>
                      <a:lnTo>
                        <a:pt x="2393" y="1369"/>
                      </a:lnTo>
                      <a:lnTo>
                        <a:pt x="2372" y="1388"/>
                      </a:lnTo>
                      <a:lnTo>
                        <a:pt x="2467" y="1463"/>
                      </a:lnTo>
                      <a:lnTo>
                        <a:pt x="2421" y="1621"/>
                      </a:lnTo>
                      <a:lnTo>
                        <a:pt x="2422" y="1621"/>
                      </a:lnTo>
                      <a:lnTo>
                        <a:pt x="2422" y="1621"/>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7" name="Freeform 10">
                  <a:extLst>
                    <a:ext uri="{FF2B5EF4-FFF2-40B4-BE49-F238E27FC236}">
                      <a16:creationId xmlns:a16="http://schemas.microsoft.com/office/drawing/2014/main" id="{49E014D7-16FE-3AA7-2A6E-4C1AA5AD2A31}"/>
                    </a:ext>
                  </a:extLst>
                </p:cNvPr>
                <p:cNvSpPr>
                  <a:spLocks/>
                </p:cNvSpPr>
                <p:nvPr/>
              </p:nvSpPr>
              <p:spPr bwMode="gray">
                <a:xfrm>
                  <a:off x="1097" y="2199"/>
                  <a:ext cx="521" cy="416"/>
                </a:xfrm>
                <a:custGeom>
                  <a:avLst/>
                  <a:gdLst>
                    <a:gd name="T0" fmla="*/ 18 w 4803"/>
                    <a:gd name="T1" fmla="*/ 2242 h 3840"/>
                    <a:gd name="T2" fmla="*/ 293 w 4803"/>
                    <a:gd name="T3" fmla="*/ 1922 h 3840"/>
                    <a:gd name="T4" fmla="*/ 708 w 4803"/>
                    <a:gd name="T5" fmla="*/ 1890 h 3840"/>
                    <a:gd name="T6" fmla="*/ 1153 w 4803"/>
                    <a:gd name="T7" fmla="*/ 1808 h 3840"/>
                    <a:gd name="T8" fmla="*/ 1578 w 4803"/>
                    <a:gd name="T9" fmla="*/ 1654 h 3840"/>
                    <a:gd name="T10" fmla="*/ 1512 w 4803"/>
                    <a:gd name="T11" fmla="*/ 1402 h 3840"/>
                    <a:gd name="T12" fmla="*/ 1645 w 4803"/>
                    <a:gd name="T13" fmla="*/ 1147 h 3840"/>
                    <a:gd name="T14" fmla="*/ 1551 w 4803"/>
                    <a:gd name="T15" fmla="*/ 965 h 3840"/>
                    <a:gd name="T16" fmla="*/ 1787 w 4803"/>
                    <a:gd name="T17" fmla="*/ 674 h 3840"/>
                    <a:gd name="T18" fmla="*/ 1775 w 4803"/>
                    <a:gd name="T19" fmla="*/ 457 h 3840"/>
                    <a:gd name="T20" fmla="*/ 1929 w 4803"/>
                    <a:gd name="T21" fmla="*/ 283 h 3840"/>
                    <a:gd name="T22" fmla="*/ 2003 w 4803"/>
                    <a:gd name="T23" fmla="*/ 181 h 3840"/>
                    <a:gd name="T24" fmla="*/ 2165 w 4803"/>
                    <a:gd name="T25" fmla="*/ 268 h 3840"/>
                    <a:gd name="T26" fmla="*/ 2374 w 4803"/>
                    <a:gd name="T27" fmla="*/ 315 h 3840"/>
                    <a:gd name="T28" fmla="*/ 3091 w 4803"/>
                    <a:gd name="T29" fmla="*/ 11 h 3840"/>
                    <a:gd name="T30" fmla="*/ 3100 w 4803"/>
                    <a:gd name="T31" fmla="*/ 134 h 3840"/>
                    <a:gd name="T32" fmla="*/ 3320 w 4803"/>
                    <a:gd name="T33" fmla="*/ 220 h 3840"/>
                    <a:gd name="T34" fmla="*/ 3537 w 4803"/>
                    <a:gd name="T35" fmla="*/ 229 h 3840"/>
                    <a:gd name="T36" fmla="*/ 4018 w 4803"/>
                    <a:gd name="T37" fmla="*/ 445 h 3840"/>
                    <a:gd name="T38" fmla="*/ 4199 w 4803"/>
                    <a:gd name="T39" fmla="*/ 681 h 3840"/>
                    <a:gd name="T40" fmla="*/ 4502 w 4803"/>
                    <a:gd name="T41" fmla="*/ 740 h 3840"/>
                    <a:gd name="T42" fmla="*/ 4803 w 4803"/>
                    <a:gd name="T43" fmla="*/ 929 h 3840"/>
                    <a:gd name="T44" fmla="*/ 4653 w 4803"/>
                    <a:gd name="T45" fmla="*/ 1118 h 3840"/>
                    <a:gd name="T46" fmla="*/ 4490 w 4803"/>
                    <a:gd name="T47" fmla="*/ 1296 h 3840"/>
                    <a:gd name="T48" fmla="*/ 4456 w 4803"/>
                    <a:gd name="T49" fmla="*/ 1485 h 3840"/>
                    <a:gd name="T50" fmla="*/ 4566 w 4803"/>
                    <a:gd name="T51" fmla="*/ 1721 h 3840"/>
                    <a:gd name="T52" fmla="*/ 4254 w 4803"/>
                    <a:gd name="T53" fmla="*/ 1796 h 3840"/>
                    <a:gd name="T54" fmla="*/ 4235 w 4803"/>
                    <a:gd name="T55" fmla="*/ 2024 h 3840"/>
                    <a:gd name="T56" fmla="*/ 4208 w 4803"/>
                    <a:gd name="T57" fmla="*/ 2167 h 3840"/>
                    <a:gd name="T58" fmla="*/ 4208 w 4803"/>
                    <a:gd name="T59" fmla="*/ 2431 h 3840"/>
                    <a:gd name="T60" fmla="*/ 4018 w 4803"/>
                    <a:gd name="T61" fmla="*/ 2725 h 3840"/>
                    <a:gd name="T62" fmla="*/ 3829 w 4803"/>
                    <a:gd name="T63" fmla="*/ 2788 h 3840"/>
                    <a:gd name="T64" fmla="*/ 3706 w 4803"/>
                    <a:gd name="T65" fmla="*/ 3057 h 3840"/>
                    <a:gd name="T66" fmla="*/ 3225 w 4803"/>
                    <a:gd name="T67" fmla="*/ 3529 h 3840"/>
                    <a:gd name="T68" fmla="*/ 2571 w 4803"/>
                    <a:gd name="T69" fmla="*/ 3659 h 3840"/>
                    <a:gd name="T70" fmla="*/ 2193 w 4803"/>
                    <a:gd name="T71" fmla="*/ 3734 h 3840"/>
                    <a:gd name="T72" fmla="*/ 1957 w 4803"/>
                    <a:gd name="T73" fmla="*/ 3840 h 3840"/>
                    <a:gd name="T74" fmla="*/ 1917 w 4803"/>
                    <a:gd name="T75" fmla="*/ 3718 h 3840"/>
                    <a:gd name="T76" fmla="*/ 1767 w 4803"/>
                    <a:gd name="T77" fmla="*/ 3529 h 3840"/>
                    <a:gd name="T78" fmla="*/ 1823 w 4803"/>
                    <a:gd name="T79" fmla="*/ 3198 h 3840"/>
                    <a:gd name="T80" fmla="*/ 1645 w 4803"/>
                    <a:gd name="T81" fmla="*/ 3140 h 3840"/>
                    <a:gd name="T82" fmla="*/ 1617 w 4803"/>
                    <a:gd name="T83" fmla="*/ 2848 h 3840"/>
                    <a:gd name="T84" fmla="*/ 1578 w 4803"/>
                    <a:gd name="T85" fmla="*/ 2659 h 3840"/>
                    <a:gd name="T86" fmla="*/ 1349 w 4803"/>
                    <a:gd name="T87" fmla="*/ 2524 h 3840"/>
                    <a:gd name="T88" fmla="*/ 963 w 4803"/>
                    <a:gd name="T89" fmla="*/ 2592 h 3840"/>
                    <a:gd name="T90" fmla="*/ 708 w 4803"/>
                    <a:gd name="T91" fmla="*/ 2611 h 3840"/>
                    <a:gd name="T92" fmla="*/ 672 w 4803"/>
                    <a:gd name="T93" fmla="*/ 2477 h 3840"/>
                    <a:gd name="T94" fmla="*/ 186 w 4803"/>
                    <a:gd name="T95" fmla="*/ 2422 h 3840"/>
                    <a:gd name="T96" fmla="*/ 0 w 4803"/>
                    <a:gd name="T97" fmla="*/ 2522 h 3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03" h="3840">
                      <a:moveTo>
                        <a:pt x="0" y="2522"/>
                      </a:moveTo>
                      <a:lnTo>
                        <a:pt x="18" y="2242"/>
                      </a:lnTo>
                      <a:lnTo>
                        <a:pt x="159" y="2119"/>
                      </a:lnTo>
                      <a:lnTo>
                        <a:pt x="293" y="1922"/>
                      </a:lnTo>
                      <a:lnTo>
                        <a:pt x="640" y="1856"/>
                      </a:lnTo>
                      <a:lnTo>
                        <a:pt x="708" y="1890"/>
                      </a:lnTo>
                      <a:lnTo>
                        <a:pt x="829" y="1788"/>
                      </a:lnTo>
                      <a:lnTo>
                        <a:pt x="1153" y="1808"/>
                      </a:lnTo>
                      <a:lnTo>
                        <a:pt x="1361" y="1827"/>
                      </a:lnTo>
                      <a:lnTo>
                        <a:pt x="1578" y="1654"/>
                      </a:lnTo>
                      <a:lnTo>
                        <a:pt x="1586" y="1438"/>
                      </a:lnTo>
                      <a:lnTo>
                        <a:pt x="1512" y="1402"/>
                      </a:lnTo>
                      <a:lnTo>
                        <a:pt x="1503" y="1363"/>
                      </a:lnTo>
                      <a:lnTo>
                        <a:pt x="1645" y="1147"/>
                      </a:lnTo>
                      <a:lnTo>
                        <a:pt x="1598" y="1012"/>
                      </a:lnTo>
                      <a:lnTo>
                        <a:pt x="1551" y="965"/>
                      </a:lnTo>
                      <a:lnTo>
                        <a:pt x="1586" y="740"/>
                      </a:lnTo>
                      <a:lnTo>
                        <a:pt x="1787" y="674"/>
                      </a:lnTo>
                      <a:lnTo>
                        <a:pt x="1787" y="559"/>
                      </a:lnTo>
                      <a:lnTo>
                        <a:pt x="1775" y="457"/>
                      </a:lnTo>
                      <a:lnTo>
                        <a:pt x="1806" y="315"/>
                      </a:lnTo>
                      <a:lnTo>
                        <a:pt x="1929" y="283"/>
                      </a:lnTo>
                      <a:lnTo>
                        <a:pt x="1937" y="181"/>
                      </a:lnTo>
                      <a:lnTo>
                        <a:pt x="2003" y="181"/>
                      </a:lnTo>
                      <a:lnTo>
                        <a:pt x="2059" y="268"/>
                      </a:lnTo>
                      <a:lnTo>
                        <a:pt x="2165" y="268"/>
                      </a:lnTo>
                      <a:lnTo>
                        <a:pt x="2153" y="390"/>
                      </a:lnTo>
                      <a:lnTo>
                        <a:pt x="2374" y="315"/>
                      </a:lnTo>
                      <a:lnTo>
                        <a:pt x="2875" y="0"/>
                      </a:lnTo>
                      <a:lnTo>
                        <a:pt x="3091" y="11"/>
                      </a:lnTo>
                      <a:lnTo>
                        <a:pt x="3132" y="47"/>
                      </a:lnTo>
                      <a:lnTo>
                        <a:pt x="3100" y="134"/>
                      </a:lnTo>
                      <a:lnTo>
                        <a:pt x="3206" y="220"/>
                      </a:lnTo>
                      <a:lnTo>
                        <a:pt x="3320" y="220"/>
                      </a:lnTo>
                      <a:lnTo>
                        <a:pt x="3383" y="181"/>
                      </a:lnTo>
                      <a:lnTo>
                        <a:pt x="3537" y="229"/>
                      </a:lnTo>
                      <a:lnTo>
                        <a:pt x="3809" y="426"/>
                      </a:lnTo>
                      <a:lnTo>
                        <a:pt x="4018" y="445"/>
                      </a:lnTo>
                      <a:lnTo>
                        <a:pt x="4160" y="587"/>
                      </a:lnTo>
                      <a:lnTo>
                        <a:pt x="4199" y="681"/>
                      </a:lnTo>
                      <a:lnTo>
                        <a:pt x="4247" y="720"/>
                      </a:lnTo>
                      <a:lnTo>
                        <a:pt x="4502" y="740"/>
                      </a:lnTo>
                      <a:lnTo>
                        <a:pt x="4740" y="863"/>
                      </a:lnTo>
                      <a:lnTo>
                        <a:pt x="4803" y="929"/>
                      </a:lnTo>
                      <a:lnTo>
                        <a:pt x="4767" y="1024"/>
                      </a:lnTo>
                      <a:lnTo>
                        <a:pt x="4653" y="1118"/>
                      </a:lnTo>
                      <a:lnTo>
                        <a:pt x="4597" y="1229"/>
                      </a:lnTo>
                      <a:lnTo>
                        <a:pt x="4490" y="1296"/>
                      </a:lnTo>
                      <a:lnTo>
                        <a:pt x="4456" y="1410"/>
                      </a:lnTo>
                      <a:lnTo>
                        <a:pt x="4456" y="1485"/>
                      </a:lnTo>
                      <a:lnTo>
                        <a:pt x="4577" y="1627"/>
                      </a:lnTo>
                      <a:lnTo>
                        <a:pt x="4566" y="1721"/>
                      </a:lnTo>
                      <a:lnTo>
                        <a:pt x="4424" y="1721"/>
                      </a:lnTo>
                      <a:lnTo>
                        <a:pt x="4254" y="1796"/>
                      </a:lnTo>
                      <a:lnTo>
                        <a:pt x="4208" y="1890"/>
                      </a:lnTo>
                      <a:lnTo>
                        <a:pt x="4235" y="2024"/>
                      </a:lnTo>
                      <a:lnTo>
                        <a:pt x="4247" y="2091"/>
                      </a:lnTo>
                      <a:lnTo>
                        <a:pt x="4208" y="2167"/>
                      </a:lnTo>
                      <a:lnTo>
                        <a:pt x="4235" y="2336"/>
                      </a:lnTo>
                      <a:lnTo>
                        <a:pt x="4208" y="2431"/>
                      </a:lnTo>
                      <a:lnTo>
                        <a:pt x="4057" y="2659"/>
                      </a:lnTo>
                      <a:lnTo>
                        <a:pt x="4018" y="2725"/>
                      </a:lnTo>
                      <a:lnTo>
                        <a:pt x="3904" y="2713"/>
                      </a:lnTo>
                      <a:lnTo>
                        <a:pt x="3829" y="2788"/>
                      </a:lnTo>
                      <a:lnTo>
                        <a:pt x="3809" y="2970"/>
                      </a:lnTo>
                      <a:lnTo>
                        <a:pt x="3706" y="3057"/>
                      </a:lnTo>
                      <a:lnTo>
                        <a:pt x="3584" y="3388"/>
                      </a:lnTo>
                      <a:lnTo>
                        <a:pt x="3225" y="3529"/>
                      </a:lnTo>
                      <a:lnTo>
                        <a:pt x="2923" y="3509"/>
                      </a:lnTo>
                      <a:lnTo>
                        <a:pt x="2571" y="3659"/>
                      </a:lnTo>
                      <a:lnTo>
                        <a:pt x="2430" y="3706"/>
                      </a:lnTo>
                      <a:lnTo>
                        <a:pt x="2193" y="3734"/>
                      </a:lnTo>
                      <a:lnTo>
                        <a:pt x="2138" y="3820"/>
                      </a:lnTo>
                      <a:lnTo>
                        <a:pt x="1957" y="3840"/>
                      </a:lnTo>
                      <a:lnTo>
                        <a:pt x="1901" y="3781"/>
                      </a:lnTo>
                      <a:lnTo>
                        <a:pt x="1917" y="3718"/>
                      </a:lnTo>
                      <a:lnTo>
                        <a:pt x="1806" y="3604"/>
                      </a:lnTo>
                      <a:lnTo>
                        <a:pt x="1767" y="3529"/>
                      </a:lnTo>
                      <a:lnTo>
                        <a:pt x="1842" y="3273"/>
                      </a:lnTo>
                      <a:lnTo>
                        <a:pt x="1823" y="3198"/>
                      </a:lnTo>
                      <a:lnTo>
                        <a:pt x="1712" y="3186"/>
                      </a:lnTo>
                      <a:lnTo>
                        <a:pt x="1645" y="3140"/>
                      </a:lnTo>
                      <a:lnTo>
                        <a:pt x="1570" y="2922"/>
                      </a:lnTo>
                      <a:lnTo>
                        <a:pt x="1617" y="2848"/>
                      </a:lnTo>
                      <a:lnTo>
                        <a:pt x="1551" y="2725"/>
                      </a:lnTo>
                      <a:lnTo>
                        <a:pt x="1578" y="2659"/>
                      </a:lnTo>
                      <a:lnTo>
                        <a:pt x="1524" y="2584"/>
                      </a:lnTo>
                      <a:lnTo>
                        <a:pt x="1349" y="2524"/>
                      </a:lnTo>
                      <a:lnTo>
                        <a:pt x="1220" y="2611"/>
                      </a:lnTo>
                      <a:lnTo>
                        <a:pt x="963" y="2592"/>
                      </a:lnTo>
                      <a:lnTo>
                        <a:pt x="869" y="2647"/>
                      </a:lnTo>
                      <a:lnTo>
                        <a:pt x="708" y="2611"/>
                      </a:lnTo>
                      <a:lnTo>
                        <a:pt x="708" y="2545"/>
                      </a:lnTo>
                      <a:lnTo>
                        <a:pt x="672" y="2477"/>
                      </a:lnTo>
                      <a:lnTo>
                        <a:pt x="395" y="2489"/>
                      </a:lnTo>
                      <a:lnTo>
                        <a:pt x="186" y="2422"/>
                      </a:lnTo>
                      <a:lnTo>
                        <a:pt x="0" y="2522"/>
                      </a:lnTo>
                      <a:lnTo>
                        <a:pt x="0" y="2522"/>
                      </a:lnTo>
                    </a:path>
                  </a:pathLst>
                </a:custGeom>
                <a:solidFill>
                  <a:srgbClr val="59C6F2"/>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8" name="Freeform 11">
                  <a:extLst>
                    <a:ext uri="{FF2B5EF4-FFF2-40B4-BE49-F238E27FC236}">
                      <a16:creationId xmlns:a16="http://schemas.microsoft.com/office/drawing/2014/main" id="{4FECA636-CC44-C973-1865-CCEA44A83C35}"/>
                    </a:ext>
                  </a:extLst>
                </p:cNvPr>
                <p:cNvSpPr>
                  <a:spLocks/>
                </p:cNvSpPr>
                <p:nvPr/>
              </p:nvSpPr>
              <p:spPr bwMode="gray">
                <a:xfrm>
                  <a:off x="769" y="2333"/>
                  <a:ext cx="329" cy="338"/>
                </a:xfrm>
                <a:custGeom>
                  <a:avLst/>
                  <a:gdLst>
                    <a:gd name="T0" fmla="*/ 2192 w 3036"/>
                    <a:gd name="T1" fmla="*/ 2373 h 3108"/>
                    <a:gd name="T2" fmla="*/ 2366 w 3036"/>
                    <a:gd name="T3" fmla="*/ 2249 h 3108"/>
                    <a:gd name="T4" fmla="*/ 2543 w 3036"/>
                    <a:gd name="T5" fmla="*/ 2013 h 3108"/>
                    <a:gd name="T6" fmla="*/ 2543 w 3036"/>
                    <a:gd name="T7" fmla="*/ 1945 h 3108"/>
                    <a:gd name="T8" fmla="*/ 2638 w 3036"/>
                    <a:gd name="T9" fmla="*/ 1843 h 3108"/>
                    <a:gd name="T10" fmla="*/ 2704 w 3036"/>
                    <a:gd name="T11" fmla="*/ 1662 h 3108"/>
                    <a:gd name="T12" fmla="*/ 2846 w 3036"/>
                    <a:gd name="T13" fmla="*/ 1445 h 3108"/>
                    <a:gd name="T14" fmla="*/ 3016 w 3036"/>
                    <a:gd name="T15" fmla="*/ 1323 h 3108"/>
                    <a:gd name="T16" fmla="*/ 3018 w 3036"/>
                    <a:gd name="T17" fmla="*/ 1281 h 3108"/>
                    <a:gd name="T18" fmla="*/ 3036 w 3036"/>
                    <a:gd name="T19" fmla="*/ 1001 h 3108"/>
                    <a:gd name="T20" fmla="*/ 2922 w 3036"/>
                    <a:gd name="T21" fmla="*/ 926 h 3108"/>
                    <a:gd name="T22" fmla="*/ 2618 w 3036"/>
                    <a:gd name="T23" fmla="*/ 804 h 3108"/>
                    <a:gd name="T24" fmla="*/ 2307 w 3036"/>
                    <a:gd name="T25" fmla="*/ 661 h 3108"/>
                    <a:gd name="T26" fmla="*/ 2212 w 3036"/>
                    <a:gd name="T27" fmla="*/ 661 h 3108"/>
                    <a:gd name="T28" fmla="*/ 2184 w 3036"/>
                    <a:gd name="T29" fmla="*/ 634 h 3108"/>
                    <a:gd name="T30" fmla="*/ 2239 w 3036"/>
                    <a:gd name="T31" fmla="*/ 547 h 3108"/>
                    <a:gd name="T32" fmla="*/ 2192 w 3036"/>
                    <a:gd name="T33" fmla="*/ 508 h 3108"/>
                    <a:gd name="T34" fmla="*/ 2118 w 3036"/>
                    <a:gd name="T35" fmla="*/ 508 h 3108"/>
                    <a:gd name="T36" fmla="*/ 2098 w 3036"/>
                    <a:gd name="T37" fmla="*/ 358 h 3108"/>
                    <a:gd name="T38" fmla="*/ 1948 w 3036"/>
                    <a:gd name="T39" fmla="*/ 263 h 3108"/>
                    <a:gd name="T40" fmla="*/ 1853 w 3036"/>
                    <a:gd name="T41" fmla="*/ 55 h 3108"/>
                    <a:gd name="T42" fmla="*/ 1764 w 3036"/>
                    <a:gd name="T43" fmla="*/ 45 h 3108"/>
                    <a:gd name="T44" fmla="*/ 1719 w 3036"/>
                    <a:gd name="T45" fmla="*/ 122 h 3108"/>
                    <a:gd name="T46" fmla="*/ 1656 w 3036"/>
                    <a:gd name="T47" fmla="*/ 122 h 3108"/>
                    <a:gd name="T48" fmla="*/ 1475 w 3036"/>
                    <a:gd name="T49" fmla="*/ 94 h 3108"/>
                    <a:gd name="T50" fmla="*/ 1353 w 3036"/>
                    <a:gd name="T51" fmla="*/ 177 h 3108"/>
                    <a:gd name="T52" fmla="*/ 833 w 3036"/>
                    <a:gd name="T53" fmla="*/ 0 h 3108"/>
                    <a:gd name="T54" fmla="*/ 758 w 3036"/>
                    <a:gd name="T55" fmla="*/ 35 h 3108"/>
                    <a:gd name="T56" fmla="*/ 595 w 3036"/>
                    <a:gd name="T57" fmla="*/ 67 h 3108"/>
                    <a:gd name="T58" fmla="*/ 481 w 3036"/>
                    <a:gd name="T59" fmla="*/ 197 h 3108"/>
                    <a:gd name="T60" fmla="*/ 284 w 3036"/>
                    <a:gd name="T61" fmla="*/ 338 h 3108"/>
                    <a:gd name="T62" fmla="*/ 218 w 3036"/>
                    <a:gd name="T63" fmla="*/ 460 h 3108"/>
                    <a:gd name="T64" fmla="*/ 63 w 3036"/>
                    <a:gd name="T65" fmla="*/ 1086 h 3108"/>
                    <a:gd name="T66" fmla="*/ 22 w 3036"/>
                    <a:gd name="T67" fmla="*/ 1236 h 3108"/>
                    <a:gd name="T68" fmla="*/ 0 w 3036"/>
                    <a:gd name="T69" fmla="*/ 1312 h 3108"/>
                    <a:gd name="T70" fmla="*/ 36 w 3036"/>
                    <a:gd name="T71" fmla="*/ 1547 h 3108"/>
                    <a:gd name="T72" fmla="*/ 123 w 3036"/>
                    <a:gd name="T73" fmla="*/ 1690 h 3108"/>
                    <a:gd name="T74" fmla="*/ 104 w 3036"/>
                    <a:gd name="T75" fmla="*/ 2256 h 3108"/>
                    <a:gd name="T76" fmla="*/ 150 w 3036"/>
                    <a:gd name="T77" fmla="*/ 2288 h 3108"/>
                    <a:gd name="T78" fmla="*/ 218 w 3036"/>
                    <a:gd name="T79" fmla="*/ 2256 h 3108"/>
                    <a:gd name="T80" fmla="*/ 434 w 3036"/>
                    <a:gd name="T81" fmla="*/ 2316 h 3108"/>
                    <a:gd name="T82" fmla="*/ 624 w 3036"/>
                    <a:gd name="T83" fmla="*/ 2324 h 3108"/>
                    <a:gd name="T84" fmla="*/ 738 w 3036"/>
                    <a:gd name="T85" fmla="*/ 2249 h 3108"/>
                    <a:gd name="T86" fmla="*/ 860 w 3036"/>
                    <a:gd name="T87" fmla="*/ 2336 h 3108"/>
                    <a:gd name="T88" fmla="*/ 982 w 3036"/>
                    <a:gd name="T89" fmla="*/ 2343 h 3108"/>
                    <a:gd name="T90" fmla="*/ 1076 w 3036"/>
                    <a:gd name="T91" fmla="*/ 2608 h 3108"/>
                    <a:gd name="T92" fmla="*/ 1105 w 3036"/>
                    <a:gd name="T93" fmla="*/ 2844 h 3108"/>
                    <a:gd name="T94" fmla="*/ 1151 w 3036"/>
                    <a:gd name="T95" fmla="*/ 3006 h 3108"/>
                    <a:gd name="T96" fmla="*/ 1183 w 3036"/>
                    <a:gd name="T97" fmla="*/ 3072 h 3108"/>
                    <a:gd name="T98" fmla="*/ 1278 w 3036"/>
                    <a:gd name="T99" fmla="*/ 3108 h 3108"/>
                    <a:gd name="T100" fmla="*/ 1494 w 3036"/>
                    <a:gd name="T101" fmla="*/ 3013 h 3108"/>
                    <a:gd name="T102" fmla="*/ 1625 w 3036"/>
                    <a:gd name="T103" fmla="*/ 3091 h 3108"/>
                    <a:gd name="T104" fmla="*/ 1712 w 3036"/>
                    <a:gd name="T105" fmla="*/ 3033 h 3108"/>
                    <a:gd name="T106" fmla="*/ 1766 w 3036"/>
                    <a:gd name="T107" fmla="*/ 2808 h 3108"/>
                    <a:gd name="T108" fmla="*/ 1880 w 3036"/>
                    <a:gd name="T109" fmla="*/ 2693 h 3108"/>
                    <a:gd name="T110" fmla="*/ 1900 w 3036"/>
                    <a:gd name="T111" fmla="*/ 2579 h 3108"/>
                    <a:gd name="T112" fmla="*/ 2192 w 3036"/>
                    <a:gd name="T113" fmla="*/ 2373 h 3108"/>
                    <a:gd name="T114" fmla="*/ 2192 w 3036"/>
                    <a:gd name="T115" fmla="*/ 2373 h 3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36" h="3108">
                      <a:moveTo>
                        <a:pt x="2192" y="2373"/>
                      </a:moveTo>
                      <a:lnTo>
                        <a:pt x="2366" y="2249"/>
                      </a:lnTo>
                      <a:lnTo>
                        <a:pt x="2543" y="2013"/>
                      </a:lnTo>
                      <a:lnTo>
                        <a:pt x="2543" y="1945"/>
                      </a:lnTo>
                      <a:lnTo>
                        <a:pt x="2638" y="1843"/>
                      </a:lnTo>
                      <a:lnTo>
                        <a:pt x="2704" y="1662"/>
                      </a:lnTo>
                      <a:lnTo>
                        <a:pt x="2846" y="1445"/>
                      </a:lnTo>
                      <a:lnTo>
                        <a:pt x="3016" y="1323"/>
                      </a:lnTo>
                      <a:lnTo>
                        <a:pt x="3018" y="1281"/>
                      </a:lnTo>
                      <a:lnTo>
                        <a:pt x="3036" y="1001"/>
                      </a:lnTo>
                      <a:lnTo>
                        <a:pt x="2922" y="926"/>
                      </a:lnTo>
                      <a:lnTo>
                        <a:pt x="2618" y="804"/>
                      </a:lnTo>
                      <a:lnTo>
                        <a:pt x="2307" y="661"/>
                      </a:lnTo>
                      <a:lnTo>
                        <a:pt x="2212" y="661"/>
                      </a:lnTo>
                      <a:lnTo>
                        <a:pt x="2184" y="634"/>
                      </a:lnTo>
                      <a:lnTo>
                        <a:pt x="2239" y="547"/>
                      </a:lnTo>
                      <a:lnTo>
                        <a:pt x="2192" y="508"/>
                      </a:lnTo>
                      <a:lnTo>
                        <a:pt x="2118" y="508"/>
                      </a:lnTo>
                      <a:lnTo>
                        <a:pt x="2098" y="358"/>
                      </a:lnTo>
                      <a:lnTo>
                        <a:pt x="1948" y="263"/>
                      </a:lnTo>
                      <a:lnTo>
                        <a:pt x="1853" y="55"/>
                      </a:lnTo>
                      <a:lnTo>
                        <a:pt x="1764" y="45"/>
                      </a:lnTo>
                      <a:lnTo>
                        <a:pt x="1719" y="122"/>
                      </a:lnTo>
                      <a:lnTo>
                        <a:pt x="1656" y="122"/>
                      </a:lnTo>
                      <a:lnTo>
                        <a:pt x="1475" y="94"/>
                      </a:lnTo>
                      <a:lnTo>
                        <a:pt x="1353" y="177"/>
                      </a:lnTo>
                      <a:lnTo>
                        <a:pt x="833" y="0"/>
                      </a:lnTo>
                      <a:lnTo>
                        <a:pt x="758" y="35"/>
                      </a:lnTo>
                      <a:lnTo>
                        <a:pt x="595" y="67"/>
                      </a:lnTo>
                      <a:lnTo>
                        <a:pt x="481" y="197"/>
                      </a:lnTo>
                      <a:lnTo>
                        <a:pt x="284" y="338"/>
                      </a:lnTo>
                      <a:lnTo>
                        <a:pt x="218" y="460"/>
                      </a:lnTo>
                      <a:lnTo>
                        <a:pt x="63" y="1086"/>
                      </a:lnTo>
                      <a:lnTo>
                        <a:pt x="22" y="1236"/>
                      </a:lnTo>
                      <a:lnTo>
                        <a:pt x="0" y="1312"/>
                      </a:lnTo>
                      <a:lnTo>
                        <a:pt x="36" y="1547"/>
                      </a:lnTo>
                      <a:lnTo>
                        <a:pt x="123" y="1690"/>
                      </a:lnTo>
                      <a:lnTo>
                        <a:pt x="104" y="2256"/>
                      </a:lnTo>
                      <a:lnTo>
                        <a:pt x="150" y="2288"/>
                      </a:lnTo>
                      <a:lnTo>
                        <a:pt x="218" y="2256"/>
                      </a:lnTo>
                      <a:lnTo>
                        <a:pt x="434" y="2316"/>
                      </a:lnTo>
                      <a:lnTo>
                        <a:pt x="624" y="2324"/>
                      </a:lnTo>
                      <a:lnTo>
                        <a:pt x="738" y="2249"/>
                      </a:lnTo>
                      <a:lnTo>
                        <a:pt x="860" y="2336"/>
                      </a:lnTo>
                      <a:lnTo>
                        <a:pt x="982" y="2343"/>
                      </a:lnTo>
                      <a:lnTo>
                        <a:pt x="1076" y="2608"/>
                      </a:lnTo>
                      <a:lnTo>
                        <a:pt x="1105" y="2844"/>
                      </a:lnTo>
                      <a:lnTo>
                        <a:pt x="1151" y="3006"/>
                      </a:lnTo>
                      <a:lnTo>
                        <a:pt x="1183" y="3072"/>
                      </a:lnTo>
                      <a:lnTo>
                        <a:pt x="1278" y="3108"/>
                      </a:lnTo>
                      <a:lnTo>
                        <a:pt x="1494" y="3013"/>
                      </a:lnTo>
                      <a:lnTo>
                        <a:pt x="1625" y="3091"/>
                      </a:lnTo>
                      <a:lnTo>
                        <a:pt x="1712" y="3033"/>
                      </a:lnTo>
                      <a:lnTo>
                        <a:pt x="1766" y="2808"/>
                      </a:lnTo>
                      <a:lnTo>
                        <a:pt x="1880" y="2693"/>
                      </a:lnTo>
                      <a:lnTo>
                        <a:pt x="1900" y="2579"/>
                      </a:lnTo>
                      <a:lnTo>
                        <a:pt x="2192" y="2373"/>
                      </a:lnTo>
                      <a:lnTo>
                        <a:pt x="2192" y="2373"/>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9" name="Freeform 12">
                  <a:extLst>
                    <a:ext uri="{FF2B5EF4-FFF2-40B4-BE49-F238E27FC236}">
                      <a16:creationId xmlns:a16="http://schemas.microsoft.com/office/drawing/2014/main" id="{53AEC2C9-5D0E-8896-DBC8-004704E1C6AC}"/>
                    </a:ext>
                  </a:extLst>
                </p:cNvPr>
                <p:cNvSpPr>
                  <a:spLocks/>
                </p:cNvSpPr>
                <p:nvPr/>
              </p:nvSpPr>
              <p:spPr bwMode="gray">
                <a:xfrm>
                  <a:off x="995" y="2094"/>
                  <a:ext cx="342" cy="347"/>
                </a:xfrm>
                <a:custGeom>
                  <a:avLst/>
                  <a:gdLst>
                    <a:gd name="T0" fmla="*/ 3094 w 3150"/>
                    <a:gd name="T1" fmla="*/ 347 h 3211"/>
                    <a:gd name="T2" fmla="*/ 3102 w 3150"/>
                    <a:gd name="T3" fmla="*/ 516 h 3211"/>
                    <a:gd name="T4" fmla="*/ 3000 w 3150"/>
                    <a:gd name="T5" fmla="*/ 717 h 3211"/>
                    <a:gd name="T6" fmla="*/ 3150 w 3150"/>
                    <a:gd name="T7" fmla="*/ 1111 h 3211"/>
                    <a:gd name="T8" fmla="*/ 2988 w 3150"/>
                    <a:gd name="T9" fmla="*/ 1237 h 3211"/>
                    <a:gd name="T10" fmla="*/ 2866 w 3150"/>
                    <a:gd name="T11" fmla="*/ 1150 h 3211"/>
                    <a:gd name="T12" fmla="*/ 2735 w 3150"/>
                    <a:gd name="T13" fmla="*/ 1284 h 3211"/>
                    <a:gd name="T14" fmla="*/ 2716 w 3150"/>
                    <a:gd name="T15" fmla="*/ 1528 h 3211"/>
                    <a:gd name="T16" fmla="*/ 2515 w 3150"/>
                    <a:gd name="T17" fmla="*/ 1709 h 3211"/>
                    <a:gd name="T18" fmla="*/ 2527 w 3150"/>
                    <a:gd name="T19" fmla="*/ 1981 h 3211"/>
                    <a:gd name="T20" fmla="*/ 2432 w 3150"/>
                    <a:gd name="T21" fmla="*/ 2332 h 3211"/>
                    <a:gd name="T22" fmla="*/ 2515 w 3150"/>
                    <a:gd name="T23" fmla="*/ 2407 h 3211"/>
                    <a:gd name="T24" fmla="*/ 2290 w 3150"/>
                    <a:gd name="T25" fmla="*/ 2796 h 3211"/>
                    <a:gd name="T26" fmla="*/ 1758 w 3150"/>
                    <a:gd name="T27" fmla="*/ 2757 h 3211"/>
                    <a:gd name="T28" fmla="*/ 1569 w 3150"/>
                    <a:gd name="T29" fmla="*/ 2825 h 3211"/>
                    <a:gd name="T30" fmla="*/ 1088 w 3150"/>
                    <a:gd name="T31" fmla="*/ 3088 h 3211"/>
                    <a:gd name="T32" fmla="*/ 833 w 3150"/>
                    <a:gd name="T33" fmla="*/ 3136 h 3211"/>
                    <a:gd name="T34" fmla="*/ 218 w 3150"/>
                    <a:gd name="T35" fmla="*/ 2871 h 3211"/>
                    <a:gd name="T36" fmla="*/ 95 w 3150"/>
                    <a:gd name="T37" fmla="*/ 2844 h 3211"/>
                    <a:gd name="T38" fmla="*/ 103 w 3150"/>
                    <a:gd name="T39" fmla="*/ 2718 h 3211"/>
                    <a:gd name="T40" fmla="*/ 9 w 3150"/>
                    <a:gd name="T41" fmla="*/ 2568 h 3211"/>
                    <a:gd name="T42" fmla="*/ 56 w 3150"/>
                    <a:gd name="T43" fmla="*/ 2075 h 3211"/>
                    <a:gd name="T44" fmla="*/ 418 w 3150"/>
                    <a:gd name="T45" fmla="*/ 1623 h 3211"/>
                    <a:gd name="T46" fmla="*/ 718 w 3150"/>
                    <a:gd name="T47" fmla="*/ 1252 h 3211"/>
                    <a:gd name="T48" fmla="*/ 833 w 3150"/>
                    <a:gd name="T49" fmla="*/ 1237 h 3211"/>
                    <a:gd name="T50" fmla="*/ 1049 w 3150"/>
                    <a:gd name="T51" fmla="*/ 543 h 3211"/>
                    <a:gd name="T52" fmla="*/ 1380 w 3150"/>
                    <a:gd name="T53" fmla="*/ 0 h 3211"/>
                    <a:gd name="T54" fmla="*/ 1695 w 3150"/>
                    <a:gd name="T55" fmla="*/ 305 h 3211"/>
                    <a:gd name="T56" fmla="*/ 1962 w 3150"/>
                    <a:gd name="T57" fmla="*/ 227 h 3211"/>
                    <a:gd name="T58" fmla="*/ 2139 w 3150"/>
                    <a:gd name="T59" fmla="*/ 266 h 3211"/>
                    <a:gd name="T60" fmla="*/ 2356 w 3150"/>
                    <a:gd name="T61" fmla="*/ 217 h 3211"/>
                    <a:gd name="T62" fmla="*/ 2504 w 3150"/>
                    <a:gd name="T63" fmla="*/ 335 h 3211"/>
                    <a:gd name="T64" fmla="*/ 2927 w 3150"/>
                    <a:gd name="T65" fmla="*/ 266 h 3211"/>
                    <a:gd name="T66" fmla="*/ 3048 w 3150"/>
                    <a:gd name="T67" fmla="*/ 279 h 3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0" h="3211">
                      <a:moveTo>
                        <a:pt x="3048" y="279"/>
                      </a:moveTo>
                      <a:lnTo>
                        <a:pt x="3094" y="347"/>
                      </a:lnTo>
                      <a:lnTo>
                        <a:pt x="3075" y="374"/>
                      </a:lnTo>
                      <a:lnTo>
                        <a:pt x="3102" y="516"/>
                      </a:lnTo>
                      <a:lnTo>
                        <a:pt x="3027" y="591"/>
                      </a:lnTo>
                      <a:lnTo>
                        <a:pt x="3000" y="717"/>
                      </a:lnTo>
                      <a:lnTo>
                        <a:pt x="3130" y="941"/>
                      </a:lnTo>
                      <a:lnTo>
                        <a:pt x="3150" y="1111"/>
                      </a:lnTo>
                      <a:lnTo>
                        <a:pt x="3094" y="1237"/>
                      </a:lnTo>
                      <a:lnTo>
                        <a:pt x="2988" y="1237"/>
                      </a:lnTo>
                      <a:lnTo>
                        <a:pt x="2932" y="1150"/>
                      </a:lnTo>
                      <a:lnTo>
                        <a:pt x="2866" y="1150"/>
                      </a:lnTo>
                      <a:lnTo>
                        <a:pt x="2858" y="1252"/>
                      </a:lnTo>
                      <a:lnTo>
                        <a:pt x="2735" y="1284"/>
                      </a:lnTo>
                      <a:lnTo>
                        <a:pt x="2704" y="1426"/>
                      </a:lnTo>
                      <a:lnTo>
                        <a:pt x="2716" y="1528"/>
                      </a:lnTo>
                      <a:lnTo>
                        <a:pt x="2716" y="1643"/>
                      </a:lnTo>
                      <a:lnTo>
                        <a:pt x="2515" y="1709"/>
                      </a:lnTo>
                      <a:lnTo>
                        <a:pt x="2480" y="1934"/>
                      </a:lnTo>
                      <a:lnTo>
                        <a:pt x="2527" y="1981"/>
                      </a:lnTo>
                      <a:lnTo>
                        <a:pt x="2574" y="2116"/>
                      </a:lnTo>
                      <a:lnTo>
                        <a:pt x="2432" y="2332"/>
                      </a:lnTo>
                      <a:lnTo>
                        <a:pt x="2441" y="2371"/>
                      </a:lnTo>
                      <a:lnTo>
                        <a:pt x="2515" y="2407"/>
                      </a:lnTo>
                      <a:lnTo>
                        <a:pt x="2507" y="2623"/>
                      </a:lnTo>
                      <a:lnTo>
                        <a:pt x="2290" y="2796"/>
                      </a:lnTo>
                      <a:lnTo>
                        <a:pt x="2082" y="2777"/>
                      </a:lnTo>
                      <a:lnTo>
                        <a:pt x="1758" y="2757"/>
                      </a:lnTo>
                      <a:lnTo>
                        <a:pt x="1637" y="2859"/>
                      </a:lnTo>
                      <a:lnTo>
                        <a:pt x="1569" y="2825"/>
                      </a:lnTo>
                      <a:lnTo>
                        <a:pt x="1222" y="2891"/>
                      </a:lnTo>
                      <a:lnTo>
                        <a:pt x="1088" y="3088"/>
                      </a:lnTo>
                      <a:lnTo>
                        <a:pt x="947" y="3211"/>
                      </a:lnTo>
                      <a:lnTo>
                        <a:pt x="833" y="3136"/>
                      </a:lnTo>
                      <a:lnTo>
                        <a:pt x="529" y="3014"/>
                      </a:lnTo>
                      <a:lnTo>
                        <a:pt x="218" y="2871"/>
                      </a:lnTo>
                      <a:lnTo>
                        <a:pt x="123" y="2871"/>
                      </a:lnTo>
                      <a:lnTo>
                        <a:pt x="95" y="2844"/>
                      </a:lnTo>
                      <a:lnTo>
                        <a:pt x="150" y="2757"/>
                      </a:lnTo>
                      <a:lnTo>
                        <a:pt x="103" y="2718"/>
                      </a:lnTo>
                      <a:lnTo>
                        <a:pt x="29" y="2718"/>
                      </a:lnTo>
                      <a:lnTo>
                        <a:pt x="9" y="2568"/>
                      </a:lnTo>
                      <a:lnTo>
                        <a:pt x="0" y="2293"/>
                      </a:lnTo>
                      <a:lnTo>
                        <a:pt x="56" y="2075"/>
                      </a:lnTo>
                      <a:lnTo>
                        <a:pt x="257" y="1859"/>
                      </a:lnTo>
                      <a:lnTo>
                        <a:pt x="418" y="1623"/>
                      </a:lnTo>
                      <a:lnTo>
                        <a:pt x="541" y="1584"/>
                      </a:lnTo>
                      <a:lnTo>
                        <a:pt x="718" y="1252"/>
                      </a:lnTo>
                      <a:lnTo>
                        <a:pt x="785" y="1218"/>
                      </a:lnTo>
                      <a:lnTo>
                        <a:pt x="833" y="1237"/>
                      </a:lnTo>
                      <a:lnTo>
                        <a:pt x="954" y="1016"/>
                      </a:lnTo>
                      <a:lnTo>
                        <a:pt x="1049" y="543"/>
                      </a:lnTo>
                      <a:lnTo>
                        <a:pt x="1163" y="327"/>
                      </a:lnTo>
                      <a:lnTo>
                        <a:pt x="1380" y="0"/>
                      </a:lnTo>
                      <a:lnTo>
                        <a:pt x="1557" y="9"/>
                      </a:lnTo>
                      <a:lnTo>
                        <a:pt x="1695" y="305"/>
                      </a:lnTo>
                      <a:lnTo>
                        <a:pt x="1774" y="177"/>
                      </a:lnTo>
                      <a:lnTo>
                        <a:pt x="1962" y="227"/>
                      </a:lnTo>
                      <a:lnTo>
                        <a:pt x="2011" y="344"/>
                      </a:lnTo>
                      <a:lnTo>
                        <a:pt x="2139" y="266"/>
                      </a:lnTo>
                      <a:lnTo>
                        <a:pt x="2366" y="305"/>
                      </a:lnTo>
                      <a:lnTo>
                        <a:pt x="2356" y="217"/>
                      </a:lnTo>
                      <a:lnTo>
                        <a:pt x="2414" y="217"/>
                      </a:lnTo>
                      <a:lnTo>
                        <a:pt x="2504" y="335"/>
                      </a:lnTo>
                      <a:lnTo>
                        <a:pt x="2868" y="374"/>
                      </a:lnTo>
                      <a:lnTo>
                        <a:pt x="2927" y="266"/>
                      </a:lnTo>
                      <a:lnTo>
                        <a:pt x="3048" y="279"/>
                      </a:lnTo>
                      <a:lnTo>
                        <a:pt x="3048" y="279"/>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0" name="Freeform 13">
                  <a:extLst>
                    <a:ext uri="{FF2B5EF4-FFF2-40B4-BE49-F238E27FC236}">
                      <a16:creationId xmlns:a16="http://schemas.microsoft.com/office/drawing/2014/main" id="{85BBBB57-490B-3BA1-60FA-D3840191E57C}"/>
                    </a:ext>
                  </a:extLst>
                </p:cNvPr>
                <p:cNvSpPr>
                  <a:spLocks/>
                </p:cNvSpPr>
                <p:nvPr/>
              </p:nvSpPr>
              <p:spPr bwMode="gray">
                <a:xfrm>
                  <a:off x="1115" y="1747"/>
                  <a:ext cx="237" cy="387"/>
                </a:xfrm>
                <a:custGeom>
                  <a:avLst/>
                  <a:gdLst>
                    <a:gd name="T0" fmla="*/ 1952 w 2191"/>
                    <a:gd name="T1" fmla="*/ 3474 h 3569"/>
                    <a:gd name="T2" fmla="*/ 1831 w 2191"/>
                    <a:gd name="T3" fmla="*/ 3461 h 3569"/>
                    <a:gd name="T4" fmla="*/ 1772 w 2191"/>
                    <a:gd name="T5" fmla="*/ 3569 h 3569"/>
                    <a:gd name="T6" fmla="*/ 1408 w 2191"/>
                    <a:gd name="T7" fmla="*/ 3530 h 3569"/>
                    <a:gd name="T8" fmla="*/ 1318 w 2191"/>
                    <a:gd name="T9" fmla="*/ 3412 h 3569"/>
                    <a:gd name="T10" fmla="*/ 1260 w 2191"/>
                    <a:gd name="T11" fmla="*/ 3412 h 3569"/>
                    <a:gd name="T12" fmla="*/ 1270 w 2191"/>
                    <a:gd name="T13" fmla="*/ 3500 h 3569"/>
                    <a:gd name="T14" fmla="*/ 1043 w 2191"/>
                    <a:gd name="T15" fmla="*/ 3461 h 3569"/>
                    <a:gd name="T16" fmla="*/ 915 w 2191"/>
                    <a:gd name="T17" fmla="*/ 3539 h 3569"/>
                    <a:gd name="T18" fmla="*/ 866 w 2191"/>
                    <a:gd name="T19" fmla="*/ 3422 h 3569"/>
                    <a:gd name="T20" fmla="*/ 678 w 2191"/>
                    <a:gd name="T21" fmla="*/ 3372 h 3569"/>
                    <a:gd name="T22" fmla="*/ 599 w 2191"/>
                    <a:gd name="T23" fmla="*/ 3500 h 3569"/>
                    <a:gd name="T24" fmla="*/ 461 w 2191"/>
                    <a:gd name="T25" fmla="*/ 3204 h 3569"/>
                    <a:gd name="T26" fmla="*/ 284 w 2191"/>
                    <a:gd name="T27" fmla="*/ 3195 h 3569"/>
                    <a:gd name="T28" fmla="*/ 67 w 2191"/>
                    <a:gd name="T29" fmla="*/ 3522 h 3569"/>
                    <a:gd name="T30" fmla="*/ 0 w 2191"/>
                    <a:gd name="T31" fmla="*/ 3297 h 3569"/>
                    <a:gd name="T32" fmla="*/ 0 w 2191"/>
                    <a:gd name="T33" fmla="*/ 2711 h 3569"/>
                    <a:gd name="T34" fmla="*/ 189 w 2191"/>
                    <a:gd name="T35" fmla="*/ 2116 h 3569"/>
                    <a:gd name="T36" fmla="*/ 398 w 2191"/>
                    <a:gd name="T37" fmla="*/ 1765 h 3569"/>
                    <a:gd name="T38" fmla="*/ 587 w 2191"/>
                    <a:gd name="T39" fmla="*/ 1517 h 3569"/>
                    <a:gd name="T40" fmla="*/ 674 w 2191"/>
                    <a:gd name="T41" fmla="*/ 1198 h 3569"/>
                    <a:gd name="T42" fmla="*/ 627 w 2191"/>
                    <a:gd name="T43" fmla="*/ 1076 h 3569"/>
                    <a:gd name="T44" fmla="*/ 694 w 2191"/>
                    <a:gd name="T45" fmla="*/ 875 h 3569"/>
                    <a:gd name="T46" fmla="*/ 694 w 2191"/>
                    <a:gd name="T47" fmla="*/ 808 h 3569"/>
                    <a:gd name="T48" fmla="*/ 852 w 2191"/>
                    <a:gd name="T49" fmla="*/ 713 h 3569"/>
                    <a:gd name="T50" fmla="*/ 1053 w 2191"/>
                    <a:gd name="T51" fmla="*/ 489 h 3569"/>
                    <a:gd name="T52" fmla="*/ 1136 w 2191"/>
                    <a:gd name="T53" fmla="*/ 194 h 3569"/>
                    <a:gd name="T54" fmla="*/ 1061 w 2191"/>
                    <a:gd name="T55" fmla="*/ 138 h 3569"/>
                    <a:gd name="T56" fmla="*/ 930 w 2191"/>
                    <a:gd name="T57" fmla="*/ 111 h 3569"/>
                    <a:gd name="T58" fmla="*/ 1043 w 2191"/>
                    <a:gd name="T59" fmla="*/ 0 h 3569"/>
                    <a:gd name="T60" fmla="*/ 1182 w 2191"/>
                    <a:gd name="T61" fmla="*/ 72 h 3569"/>
                    <a:gd name="T62" fmla="*/ 1297 w 2191"/>
                    <a:gd name="T63" fmla="*/ 72 h 3569"/>
                    <a:gd name="T64" fmla="*/ 1459 w 2191"/>
                    <a:gd name="T65" fmla="*/ 233 h 3569"/>
                    <a:gd name="T66" fmla="*/ 1478 w 2191"/>
                    <a:gd name="T67" fmla="*/ 667 h 3569"/>
                    <a:gd name="T68" fmla="*/ 1411 w 2191"/>
                    <a:gd name="T69" fmla="*/ 847 h 3569"/>
                    <a:gd name="T70" fmla="*/ 1345 w 2191"/>
                    <a:gd name="T71" fmla="*/ 915 h 3569"/>
                    <a:gd name="T72" fmla="*/ 1439 w 2191"/>
                    <a:gd name="T73" fmla="*/ 970 h 3569"/>
                    <a:gd name="T74" fmla="*/ 1459 w 2191"/>
                    <a:gd name="T75" fmla="*/ 1065 h 3569"/>
                    <a:gd name="T76" fmla="*/ 1648 w 2191"/>
                    <a:gd name="T77" fmla="*/ 1301 h 3569"/>
                    <a:gd name="T78" fmla="*/ 1797 w 2191"/>
                    <a:gd name="T79" fmla="*/ 1265 h 3569"/>
                    <a:gd name="T80" fmla="*/ 1877 w 2191"/>
                    <a:gd name="T81" fmla="*/ 1313 h 3569"/>
                    <a:gd name="T82" fmla="*/ 1877 w 2191"/>
                    <a:gd name="T83" fmla="*/ 1442 h 3569"/>
                    <a:gd name="T84" fmla="*/ 1734 w 2191"/>
                    <a:gd name="T85" fmla="*/ 1509 h 3569"/>
                    <a:gd name="T86" fmla="*/ 1627 w 2191"/>
                    <a:gd name="T87" fmla="*/ 1745 h 3569"/>
                    <a:gd name="T88" fmla="*/ 1734 w 2191"/>
                    <a:gd name="T89" fmla="*/ 1907 h 3569"/>
                    <a:gd name="T90" fmla="*/ 1836 w 2191"/>
                    <a:gd name="T91" fmla="*/ 2010 h 3569"/>
                    <a:gd name="T92" fmla="*/ 1809 w 2191"/>
                    <a:gd name="T93" fmla="*/ 2056 h 3569"/>
                    <a:gd name="T94" fmla="*/ 1904 w 2191"/>
                    <a:gd name="T95" fmla="*/ 2265 h 3569"/>
                    <a:gd name="T96" fmla="*/ 2101 w 2191"/>
                    <a:gd name="T97" fmla="*/ 2321 h 3569"/>
                    <a:gd name="T98" fmla="*/ 2191 w 2191"/>
                    <a:gd name="T99" fmla="*/ 2348 h 3569"/>
                    <a:gd name="T100" fmla="*/ 1911 w 2191"/>
                    <a:gd name="T101" fmla="*/ 2597 h 3569"/>
                    <a:gd name="T102" fmla="*/ 1923 w 2191"/>
                    <a:gd name="T103" fmla="*/ 2643 h 3569"/>
                    <a:gd name="T104" fmla="*/ 1829 w 2191"/>
                    <a:gd name="T105" fmla="*/ 2758 h 3569"/>
                    <a:gd name="T106" fmla="*/ 1857 w 2191"/>
                    <a:gd name="T107" fmla="*/ 2840 h 3569"/>
                    <a:gd name="T108" fmla="*/ 2006 w 2191"/>
                    <a:gd name="T109" fmla="*/ 2935 h 3569"/>
                    <a:gd name="T110" fmla="*/ 1959 w 2191"/>
                    <a:gd name="T111" fmla="*/ 3002 h 3569"/>
                    <a:gd name="T112" fmla="*/ 1986 w 2191"/>
                    <a:gd name="T113" fmla="*/ 3069 h 3569"/>
                    <a:gd name="T114" fmla="*/ 1911 w 2191"/>
                    <a:gd name="T115" fmla="*/ 3163 h 3569"/>
                    <a:gd name="T116" fmla="*/ 1904 w 2191"/>
                    <a:gd name="T117" fmla="*/ 3286 h 3569"/>
                    <a:gd name="T118" fmla="*/ 1998 w 2191"/>
                    <a:gd name="T119" fmla="*/ 3345 h 3569"/>
                    <a:gd name="T120" fmla="*/ 1952 w 2191"/>
                    <a:gd name="T121" fmla="*/ 3474 h 3569"/>
                    <a:gd name="T122" fmla="*/ 1952 w 2191"/>
                    <a:gd name="T123" fmla="*/ 3474 h 3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91" h="3569">
                      <a:moveTo>
                        <a:pt x="1952" y="3474"/>
                      </a:moveTo>
                      <a:lnTo>
                        <a:pt x="1831" y="3461"/>
                      </a:lnTo>
                      <a:lnTo>
                        <a:pt x="1772" y="3569"/>
                      </a:lnTo>
                      <a:lnTo>
                        <a:pt x="1408" y="3530"/>
                      </a:lnTo>
                      <a:lnTo>
                        <a:pt x="1318" y="3412"/>
                      </a:lnTo>
                      <a:lnTo>
                        <a:pt x="1260" y="3412"/>
                      </a:lnTo>
                      <a:lnTo>
                        <a:pt x="1270" y="3500"/>
                      </a:lnTo>
                      <a:lnTo>
                        <a:pt x="1043" y="3461"/>
                      </a:lnTo>
                      <a:lnTo>
                        <a:pt x="915" y="3539"/>
                      </a:lnTo>
                      <a:lnTo>
                        <a:pt x="866" y="3422"/>
                      </a:lnTo>
                      <a:lnTo>
                        <a:pt x="678" y="3372"/>
                      </a:lnTo>
                      <a:lnTo>
                        <a:pt x="599" y="3500"/>
                      </a:lnTo>
                      <a:lnTo>
                        <a:pt x="461" y="3204"/>
                      </a:lnTo>
                      <a:lnTo>
                        <a:pt x="284" y="3195"/>
                      </a:lnTo>
                      <a:lnTo>
                        <a:pt x="67" y="3522"/>
                      </a:lnTo>
                      <a:lnTo>
                        <a:pt x="0" y="3297"/>
                      </a:lnTo>
                      <a:lnTo>
                        <a:pt x="0" y="2711"/>
                      </a:lnTo>
                      <a:lnTo>
                        <a:pt x="189" y="2116"/>
                      </a:lnTo>
                      <a:lnTo>
                        <a:pt x="398" y="1765"/>
                      </a:lnTo>
                      <a:lnTo>
                        <a:pt x="587" y="1517"/>
                      </a:lnTo>
                      <a:lnTo>
                        <a:pt x="674" y="1198"/>
                      </a:lnTo>
                      <a:lnTo>
                        <a:pt x="627" y="1076"/>
                      </a:lnTo>
                      <a:lnTo>
                        <a:pt x="694" y="875"/>
                      </a:lnTo>
                      <a:lnTo>
                        <a:pt x="694" y="808"/>
                      </a:lnTo>
                      <a:lnTo>
                        <a:pt x="852" y="713"/>
                      </a:lnTo>
                      <a:lnTo>
                        <a:pt x="1053" y="489"/>
                      </a:lnTo>
                      <a:lnTo>
                        <a:pt x="1136" y="194"/>
                      </a:lnTo>
                      <a:lnTo>
                        <a:pt x="1061" y="138"/>
                      </a:lnTo>
                      <a:lnTo>
                        <a:pt x="930" y="111"/>
                      </a:lnTo>
                      <a:lnTo>
                        <a:pt x="1043" y="0"/>
                      </a:lnTo>
                      <a:lnTo>
                        <a:pt x="1182" y="72"/>
                      </a:lnTo>
                      <a:lnTo>
                        <a:pt x="1297" y="72"/>
                      </a:lnTo>
                      <a:lnTo>
                        <a:pt x="1459" y="233"/>
                      </a:lnTo>
                      <a:lnTo>
                        <a:pt x="1478" y="667"/>
                      </a:lnTo>
                      <a:lnTo>
                        <a:pt x="1411" y="847"/>
                      </a:lnTo>
                      <a:lnTo>
                        <a:pt x="1345" y="915"/>
                      </a:lnTo>
                      <a:lnTo>
                        <a:pt x="1439" y="970"/>
                      </a:lnTo>
                      <a:lnTo>
                        <a:pt x="1459" y="1065"/>
                      </a:lnTo>
                      <a:lnTo>
                        <a:pt x="1648" y="1301"/>
                      </a:lnTo>
                      <a:lnTo>
                        <a:pt x="1797" y="1265"/>
                      </a:lnTo>
                      <a:lnTo>
                        <a:pt x="1877" y="1313"/>
                      </a:lnTo>
                      <a:lnTo>
                        <a:pt x="1877" y="1442"/>
                      </a:lnTo>
                      <a:lnTo>
                        <a:pt x="1734" y="1509"/>
                      </a:lnTo>
                      <a:lnTo>
                        <a:pt x="1627" y="1745"/>
                      </a:lnTo>
                      <a:lnTo>
                        <a:pt x="1734" y="1907"/>
                      </a:lnTo>
                      <a:lnTo>
                        <a:pt x="1836" y="2010"/>
                      </a:lnTo>
                      <a:lnTo>
                        <a:pt x="1809" y="2056"/>
                      </a:lnTo>
                      <a:lnTo>
                        <a:pt x="1904" y="2265"/>
                      </a:lnTo>
                      <a:lnTo>
                        <a:pt x="2101" y="2321"/>
                      </a:lnTo>
                      <a:lnTo>
                        <a:pt x="2191" y="2348"/>
                      </a:lnTo>
                      <a:lnTo>
                        <a:pt x="1911" y="2597"/>
                      </a:lnTo>
                      <a:lnTo>
                        <a:pt x="1923" y="2643"/>
                      </a:lnTo>
                      <a:lnTo>
                        <a:pt x="1829" y="2758"/>
                      </a:lnTo>
                      <a:lnTo>
                        <a:pt x="1857" y="2840"/>
                      </a:lnTo>
                      <a:lnTo>
                        <a:pt x="2006" y="2935"/>
                      </a:lnTo>
                      <a:lnTo>
                        <a:pt x="1959" y="3002"/>
                      </a:lnTo>
                      <a:lnTo>
                        <a:pt x="1986" y="3069"/>
                      </a:lnTo>
                      <a:lnTo>
                        <a:pt x="1911" y="3163"/>
                      </a:lnTo>
                      <a:lnTo>
                        <a:pt x="1904" y="3286"/>
                      </a:lnTo>
                      <a:lnTo>
                        <a:pt x="1998" y="3345"/>
                      </a:lnTo>
                      <a:lnTo>
                        <a:pt x="1952" y="3474"/>
                      </a:lnTo>
                      <a:lnTo>
                        <a:pt x="1952" y="3474"/>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1" name="Freeform 14">
                  <a:extLst>
                    <a:ext uri="{FF2B5EF4-FFF2-40B4-BE49-F238E27FC236}">
                      <a16:creationId xmlns:a16="http://schemas.microsoft.com/office/drawing/2014/main" id="{64203136-A6D1-04B9-16EB-899407A3E0AB}"/>
                    </a:ext>
                  </a:extLst>
                </p:cNvPr>
                <p:cNvSpPr>
                  <a:spLocks/>
                </p:cNvSpPr>
                <p:nvPr/>
              </p:nvSpPr>
              <p:spPr bwMode="gray">
                <a:xfrm>
                  <a:off x="1313" y="1928"/>
                  <a:ext cx="429" cy="478"/>
                </a:xfrm>
                <a:custGeom>
                  <a:avLst/>
                  <a:gdLst>
                    <a:gd name="T0" fmla="*/ 82 w 3961"/>
                    <a:gd name="T1" fmla="*/ 927 h 4396"/>
                    <a:gd name="T2" fmla="*/ 0 w 3961"/>
                    <a:gd name="T3" fmla="*/ 1088 h 4396"/>
                    <a:gd name="T4" fmla="*/ 177 w 3961"/>
                    <a:gd name="T5" fmla="*/ 1265 h 4396"/>
                    <a:gd name="T6" fmla="*/ 157 w 3961"/>
                    <a:gd name="T7" fmla="*/ 1399 h 4396"/>
                    <a:gd name="T8" fmla="*/ 75 w 3961"/>
                    <a:gd name="T9" fmla="*/ 1616 h 4396"/>
                    <a:gd name="T10" fmla="*/ 123 w 3961"/>
                    <a:gd name="T11" fmla="*/ 1804 h 4396"/>
                    <a:gd name="T12" fmla="*/ 150 w 3961"/>
                    <a:gd name="T13" fmla="*/ 1899 h 4396"/>
                    <a:gd name="T14" fmla="*/ 102 w 3961"/>
                    <a:gd name="T15" fmla="*/ 2116 h 4396"/>
                    <a:gd name="T16" fmla="*/ 205 w 3961"/>
                    <a:gd name="T17" fmla="*/ 2466 h 4396"/>
                    <a:gd name="T18" fmla="*/ 169 w 3961"/>
                    <a:gd name="T19" fmla="*/ 2762 h 4396"/>
                    <a:gd name="T20" fmla="*/ 378 w 3961"/>
                    <a:gd name="T21" fmla="*/ 2809 h 4396"/>
                    <a:gd name="T22" fmla="*/ 1095 w 3961"/>
                    <a:gd name="T23" fmla="*/ 2505 h 4396"/>
                    <a:gd name="T24" fmla="*/ 1104 w 3961"/>
                    <a:gd name="T25" fmla="*/ 2628 h 4396"/>
                    <a:gd name="T26" fmla="*/ 1324 w 3961"/>
                    <a:gd name="T27" fmla="*/ 2714 h 4396"/>
                    <a:gd name="T28" fmla="*/ 1541 w 3961"/>
                    <a:gd name="T29" fmla="*/ 2723 h 4396"/>
                    <a:gd name="T30" fmla="*/ 2022 w 3961"/>
                    <a:gd name="T31" fmla="*/ 2939 h 4396"/>
                    <a:gd name="T32" fmla="*/ 2203 w 3961"/>
                    <a:gd name="T33" fmla="*/ 3175 h 4396"/>
                    <a:gd name="T34" fmla="*/ 2506 w 3961"/>
                    <a:gd name="T35" fmla="*/ 3234 h 4396"/>
                    <a:gd name="T36" fmla="*/ 2807 w 3961"/>
                    <a:gd name="T37" fmla="*/ 3423 h 4396"/>
                    <a:gd name="T38" fmla="*/ 2657 w 3961"/>
                    <a:gd name="T39" fmla="*/ 3612 h 4396"/>
                    <a:gd name="T40" fmla="*/ 2494 w 3961"/>
                    <a:gd name="T41" fmla="*/ 3790 h 4396"/>
                    <a:gd name="T42" fmla="*/ 2460 w 3961"/>
                    <a:gd name="T43" fmla="*/ 3979 h 4396"/>
                    <a:gd name="T44" fmla="*/ 2570 w 3961"/>
                    <a:gd name="T45" fmla="*/ 4215 h 4396"/>
                    <a:gd name="T46" fmla="*/ 3035 w 3961"/>
                    <a:gd name="T47" fmla="*/ 4188 h 4396"/>
                    <a:gd name="T48" fmla="*/ 3216 w 3961"/>
                    <a:gd name="T49" fmla="*/ 3384 h 4396"/>
                    <a:gd name="T50" fmla="*/ 3177 w 3961"/>
                    <a:gd name="T51" fmla="*/ 2789 h 4396"/>
                    <a:gd name="T52" fmla="*/ 3204 w 3961"/>
                    <a:gd name="T53" fmla="*/ 2466 h 4396"/>
                    <a:gd name="T54" fmla="*/ 3224 w 3961"/>
                    <a:gd name="T55" fmla="*/ 2242 h 4396"/>
                    <a:gd name="T56" fmla="*/ 3346 w 3961"/>
                    <a:gd name="T57" fmla="*/ 2005 h 4396"/>
                    <a:gd name="T58" fmla="*/ 3433 w 3961"/>
                    <a:gd name="T59" fmla="*/ 1891 h 4396"/>
                    <a:gd name="T60" fmla="*/ 3548 w 3961"/>
                    <a:gd name="T61" fmla="*/ 2005 h 4396"/>
                    <a:gd name="T62" fmla="*/ 3961 w 3961"/>
                    <a:gd name="T63" fmla="*/ 1379 h 4396"/>
                    <a:gd name="T64" fmla="*/ 3764 w 3961"/>
                    <a:gd name="T65" fmla="*/ 1332 h 4396"/>
                    <a:gd name="T66" fmla="*/ 3799 w 3961"/>
                    <a:gd name="T67" fmla="*/ 1029 h 4396"/>
                    <a:gd name="T68" fmla="*/ 3811 w 3961"/>
                    <a:gd name="T69" fmla="*/ 698 h 4396"/>
                    <a:gd name="T70" fmla="*/ 3772 w 3961"/>
                    <a:gd name="T71" fmla="*/ 473 h 4396"/>
                    <a:gd name="T72" fmla="*/ 3582 w 3961"/>
                    <a:gd name="T73" fmla="*/ 189 h 4396"/>
                    <a:gd name="T74" fmla="*/ 3461 w 3961"/>
                    <a:gd name="T75" fmla="*/ 143 h 4396"/>
                    <a:gd name="T76" fmla="*/ 3184 w 3961"/>
                    <a:gd name="T77" fmla="*/ 0 h 4396"/>
                    <a:gd name="T78" fmla="*/ 2853 w 3961"/>
                    <a:gd name="T79" fmla="*/ 245 h 4396"/>
                    <a:gd name="T80" fmla="*/ 2751 w 3961"/>
                    <a:gd name="T81" fmla="*/ 312 h 4396"/>
                    <a:gd name="T82" fmla="*/ 2649 w 3961"/>
                    <a:gd name="T83" fmla="*/ 386 h 4396"/>
                    <a:gd name="T84" fmla="*/ 2570 w 3961"/>
                    <a:gd name="T85" fmla="*/ 304 h 4396"/>
                    <a:gd name="T86" fmla="*/ 2487 w 3961"/>
                    <a:gd name="T87" fmla="*/ 162 h 4396"/>
                    <a:gd name="T88" fmla="*/ 2360 w 3961"/>
                    <a:gd name="T89" fmla="*/ 31 h 4396"/>
                    <a:gd name="T90" fmla="*/ 2183 w 3961"/>
                    <a:gd name="T91" fmla="*/ 131 h 4396"/>
                    <a:gd name="T92" fmla="*/ 1899 w 3961"/>
                    <a:gd name="T93" fmla="*/ 292 h 4396"/>
                    <a:gd name="T94" fmla="*/ 1671 w 3961"/>
                    <a:gd name="T95" fmla="*/ 398 h 4396"/>
                    <a:gd name="T96" fmla="*/ 1466 w 3961"/>
                    <a:gd name="T97" fmla="*/ 320 h 4396"/>
                    <a:gd name="T98" fmla="*/ 1245 w 3961"/>
                    <a:gd name="T99" fmla="*/ 332 h 4396"/>
                    <a:gd name="T100" fmla="*/ 1076 w 3961"/>
                    <a:gd name="T101" fmla="*/ 823 h 4396"/>
                    <a:gd name="T102" fmla="*/ 772 w 3961"/>
                    <a:gd name="T103" fmla="*/ 934 h 4396"/>
                    <a:gd name="T104" fmla="*/ 425 w 3961"/>
                    <a:gd name="T105" fmla="*/ 698 h 4396"/>
                    <a:gd name="T106" fmla="*/ 362 w 3961"/>
                    <a:gd name="T107" fmla="*/ 678 h 4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61" h="4396">
                      <a:moveTo>
                        <a:pt x="362" y="678"/>
                      </a:moveTo>
                      <a:lnTo>
                        <a:pt x="82" y="927"/>
                      </a:lnTo>
                      <a:lnTo>
                        <a:pt x="94" y="973"/>
                      </a:lnTo>
                      <a:lnTo>
                        <a:pt x="0" y="1088"/>
                      </a:lnTo>
                      <a:lnTo>
                        <a:pt x="28" y="1170"/>
                      </a:lnTo>
                      <a:lnTo>
                        <a:pt x="177" y="1265"/>
                      </a:lnTo>
                      <a:lnTo>
                        <a:pt x="130" y="1332"/>
                      </a:lnTo>
                      <a:lnTo>
                        <a:pt x="157" y="1399"/>
                      </a:lnTo>
                      <a:lnTo>
                        <a:pt x="82" y="1493"/>
                      </a:lnTo>
                      <a:lnTo>
                        <a:pt x="75" y="1616"/>
                      </a:lnTo>
                      <a:lnTo>
                        <a:pt x="169" y="1675"/>
                      </a:lnTo>
                      <a:lnTo>
                        <a:pt x="123" y="1804"/>
                      </a:lnTo>
                      <a:lnTo>
                        <a:pt x="169" y="1872"/>
                      </a:lnTo>
                      <a:lnTo>
                        <a:pt x="150" y="1899"/>
                      </a:lnTo>
                      <a:lnTo>
                        <a:pt x="177" y="2041"/>
                      </a:lnTo>
                      <a:lnTo>
                        <a:pt x="102" y="2116"/>
                      </a:lnTo>
                      <a:lnTo>
                        <a:pt x="75" y="2242"/>
                      </a:lnTo>
                      <a:lnTo>
                        <a:pt x="205" y="2466"/>
                      </a:lnTo>
                      <a:lnTo>
                        <a:pt x="225" y="2636"/>
                      </a:lnTo>
                      <a:lnTo>
                        <a:pt x="169" y="2762"/>
                      </a:lnTo>
                      <a:lnTo>
                        <a:pt x="157" y="2884"/>
                      </a:lnTo>
                      <a:lnTo>
                        <a:pt x="378" y="2809"/>
                      </a:lnTo>
                      <a:lnTo>
                        <a:pt x="879" y="2494"/>
                      </a:lnTo>
                      <a:lnTo>
                        <a:pt x="1095" y="2505"/>
                      </a:lnTo>
                      <a:lnTo>
                        <a:pt x="1136" y="2541"/>
                      </a:lnTo>
                      <a:lnTo>
                        <a:pt x="1104" y="2628"/>
                      </a:lnTo>
                      <a:lnTo>
                        <a:pt x="1210" y="2714"/>
                      </a:lnTo>
                      <a:lnTo>
                        <a:pt x="1324" y="2714"/>
                      </a:lnTo>
                      <a:lnTo>
                        <a:pt x="1387" y="2675"/>
                      </a:lnTo>
                      <a:lnTo>
                        <a:pt x="1541" y="2723"/>
                      </a:lnTo>
                      <a:lnTo>
                        <a:pt x="1813" y="2920"/>
                      </a:lnTo>
                      <a:lnTo>
                        <a:pt x="2022" y="2939"/>
                      </a:lnTo>
                      <a:lnTo>
                        <a:pt x="2164" y="3081"/>
                      </a:lnTo>
                      <a:lnTo>
                        <a:pt x="2203" y="3175"/>
                      </a:lnTo>
                      <a:lnTo>
                        <a:pt x="2251" y="3214"/>
                      </a:lnTo>
                      <a:lnTo>
                        <a:pt x="2506" y="3234"/>
                      </a:lnTo>
                      <a:lnTo>
                        <a:pt x="2744" y="3357"/>
                      </a:lnTo>
                      <a:lnTo>
                        <a:pt x="2807" y="3423"/>
                      </a:lnTo>
                      <a:lnTo>
                        <a:pt x="2771" y="3518"/>
                      </a:lnTo>
                      <a:lnTo>
                        <a:pt x="2657" y="3612"/>
                      </a:lnTo>
                      <a:lnTo>
                        <a:pt x="2601" y="3723"/>
                      </a:lnTo>
                      <a:lnTo>
                        <a:pt x="2494" y="3790"/>
                      </a:lnTo>
                      <a:lnTo>
                        <a:pt x="2460" y="3904"/>
                      </a:lnTo>
                      <a:lnTo>
                        <a:pt x="2460" y="3979"/>
                      </a:lnTo>
                      <a:lnTo>
                        <a:pt x="2581" y="4121"/>
                      </a:lnTo>
                      <a:lnTo>
                        <a:pt x="2570" y="4215"/>
                      </a:lnTo>
                      <a:lnTo>
                        <a:pt x="2807" y="4396"/>
                      </a:lnTo>
                      <a:lnTo>
                        <a:pt x="3035" y="4188"/>
                      </a:lnTo>
                      <a:lnTo>
                        <a:pt x="3026" y="3932"/>
                      </a:lnTo>
                      <a:lnTo>
                        <a:pt x="3216" y="3384"/>
                      </a:lnTo>
                      <a:lnTo>
                        <a:pt x="3184" y="3262"/>
                      </a:lnTo>
                      <a:lnTo>
                        <a:pt x="3177" y="2789"/>
                      </a:lnTo>
                      <a:lnTo>
                        <a:pt x="3232" y="2588"/>
                      </a:lnTo>
                      <a:lnTo>
                        <a:pt x="3204" y="2466"/>
                      </a:lnTo>
                      <a:lnTo>
                        <a:pt x="3252" y="2337"/>
                      </a:lnTo>
                      <a:lnTo>
                        <a:pt x="3224" y="2242"/>
                      </a:lnTo>
                      <a:lnTo>
                        <a:pt x="3339" y="2100"/>
                      </a:lnTo>
                      <a:lnTo>
                        <a:pt x="3346" y="2005"/>
                      </a:lnTo>
                      <a:lnTo>
                        <a:pt x="3405" y="1879"/>
                      </a:lnTo>
                      <a:lnTo>
                        <a:pt x="3433" y="1891"/>
                      </a:lnTo>
                      <a:lnTo>
                        <a:pt x="3480" y="2013"/>
                      </a:lnTo>
                      <a:lnTo>
                        <a:pt x="3548" y="2005"/>
                      </a:lnTo>
                      <a:lnTo>
                        <a:pt x="3847" y="1643"/>
                      </a:lnTo>
                      <a:lnTo>
                        <a:pt x="3961" y="1379"/>
                      </a:lnTo>
                      <a:lnTo>
                        <a:pt x="3847" y="1399"/>
                      </a:lnTo>
                      <a:lnTo>
                        <a:pt x="3764" y="1332"/>
                      </a:lnTo>
                      <a:lnTo>
                        <a:pt x="3650" y="1048"/>
                      </a:lnTo>
                      <a:lnTo>
                        <a:pt x="3799" y="1029"/>
                      </a:lnTo>
                      <a:lnTo>
                        <a:pt x="3859" y="777"/>
                      </a:lnTo>
                      <a:lnTo>
                        <a:pt x="3811" y="698"/>
                      </a:lnTo>
                      <a:lnTo>
                        <a:pt x="3764" y="548"/>
                      </a:lnTo>
                      <a:lnTo>
                        <a:pt x="3772" y="473"/>
                      </a:lnTo>
                      <a:lnTo>
                        <a:pt x="3704" y="359"/>
                      </a:lnTo>
                      <a:lnTo>
                        <a:pt x="3582" y="189"/>
                      </a:lnTo>
                      <a:lnTo>
                        <a:pt x="3516" y="218"/>
                      </a:lnTo>
                      <a:lnTo>
                        <a:pt x="3461" y="143"/>
                      </a:lnTo>
                      <a:lnTo>
                        <a:pt x="3298" y="95"/>
                      </a:lnTo>
                      <a:lnTo>
                        <a:pt x="3184" y="0"/>
                      </a:lnTo>
                      <a:lnTo>
                        <a:pt x="2932" y="198"/>
                      </a:lnTo>
                      <a:lnTo>
                        <a:pt x="2853" y="245"/>
                      </a:lnTo>
                      <a:lnTo>
                        <a:pt x="2818" y="237"/>
                      </a:lnTo>
                      <a:lnTo>
                        <a:pt x="2751" y="312"/>
                      </a:lnTo>
                      <a:lnTo>
                        <a:pt x="2723" y="367"/>
                      </a:lnTo>
                      <a:lnTo>
                        <a:pt x="2649" y="386"/>
                      </a:lnTo>
                      <a:lnTo>
                        <a:pt x="2581" y="379"/>
                      </a:lnTo>
                      <a:lnTo>
                        <a:pt x="2570" y="304"/>
                      </a:lnTo>
                      <a:lnTo>
                        <a:pt x="2494" y="218"/>
                      </a:lnTo>
                      <a:lnTo>
                        <a:pt x="2487" y="162"/>
                      </a:lnTo>
                      <a:lnTo>
                        <a:pt x="2460" y="83"/>
                      </a:lnTo>
                      <a:lnTo>
                        <a:pt x="2360" y="31"/>
                      </a:lnTo>
                      <a:lnTo>
                        <a:pt x="2286" y="95"/>
                      </a:lnTo>
                      <a:lnTo>
                        <a:pt x="2183" y="131"/>
                      </a:lnTo>
                      <a:lnTo>
                        <a:pt x="2081" y="272"/>
                      </a:lnTo>
                      <a:lnTo>
                        <a:pt x="1899" y="292"/>
                      </a:lnTo>
                      <a:lnTo>
                        <a:pt x="1785" y="379"/>
                      </a:lnTo>
                      <a:lnTo>
                        <a:pt x="1671" y="398"/>
                      </a:lnTo>
                      <a:lnTo>
                        <a:pt x="1561" y="320"/>
                      </a:lnTo>
                      <a:lnTo>
                        <a:pt x="1466" y="320"/>
                      </a:lnTo>
                      <a:lnTo>
                        <a:pt x="1340" y="284"/>
                      </a:lnTo>
                      <a:lnTo>
                        <a:pt x="1245" y="332"/>
                      </a:lnTo>
                      <a:lnTo>
                        <a:pt x="1245" y="595"/>
                      </a:lnTo>
                      <a:lnTo>
                        <a:pt x="1076" y="823"/>
                      </a:lnTo>
                      <a:lnTo>
                        <a:pt x="898" y="852"/>
                      </a:lnTo>
                      <a:lnTo>
                        <a:pt x="772" y="934"/>
                      </a:lnTo>
                      <a:lnTo>
                        <a:pt x="643" y="946"/>
                      </a:lnTo>
                      <a:lnTo>
                        <a:pt x="425" y="698"/>
                      </a:lnTo>
                      <a:lnTo>
                        <a:pt x="362" y="678"/>
                      </a:lnTo>
                      <a:lnTo>
                        <a:pt x="362" y="678"/>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2" name="Freeform 15">
                  <a:extLst>
                    <a:ext uri="{FF2B5EF4-FFF2-40B4-BE49-F238E27FC236}">
                      <a16:creationId xmlns:a16="http://schemas.microsoft.com/office/drawing/2014/main" id="{310AB20A-2401-E719-53C0-95F9A52CD80D}"/>
                    </a:ext>
                  </a:extLst>
                </p:cNvPr>
                <p:cNvSpPr>
                  <a:spLocks/>
                </p:cNvSpPr>
                <p:nvPr/>
              </p:nvSpPr>
              <p:spPr bwMode="gray">
                <a:xfrm>
                  <a:off x="1708" y="1979"/>
                  <a:ext cx="86" cy="101"/>
                </a:xfrm>
                <a:custGeom>
                  <a:avLst/>
                  <a:gdLst>
                    <a:gd name="T0" fmla="*/ 311 w 791"/>
                    <a:gd name="T1" fmla="*/ 906 h 926"/>
                    <a:gd name="T2" fmla="*/ 452 w 791"/>
                    <a:gd name="T3" fmla="*/ 729 h 926"/>
                    <a:gd name="T4" fmla="*/ 717 w 791"/>
                    <a:gd name="T5" fmla="*/ 548 h 926"/>
                    <a:gd name="T6" fmla="*/ 791 w 791"/>
                    <a:gd name="T7" fmla="*/ 477 h 926"/>
                    <a:gd name="T8" fmla="*/ 791 w 791"/>
                    <a:gd name="T9" fmla="*/ 475 h 926"/>
                    <a:gd name="T10" fmla="*/ 607 w 791"/>
                    <a:gd name="T11" fmla="*/ 292 h 926"/>
                    <a:gd name="T12" fmla="*/ 122 w 791"/>
                    <a:gd name="T13" fmla="*/ 0 h 926"/>
                    <a:gd name="T14" fmla="*/ 114 w 791"/>
                    <a:gd name="T15" fmla="*/ 75 h 926"/>
                    <a:gd name="T16" fmla="*/ 161 w 791"/>
                    <a:gd name="T17" fmla="*/ 225 h 926"/>
                    <a:gd name="T18" fmla="*/ 209 w 791"/>
                    <a:gd name="T19" fmla="*/ 304 h 926"/>
                    <a:gd name="T20" fmla="*/ 149 w 791"/>
                    <a:gd name="T21" fmla="*/ 556 h 926"/>
                    <a:gd name="T22" fmla="*/ 0 w 791"/>
                    <a:gd name="T23" fmla="*/ 575 h 926"/>
                    <a:gd name="T24" fmla="*/ 114 w 791"/>
                    <a:gd name="T25" fmla="*/ 859 h 926"/>
                    <a:gd name="T26" fmla="*/ 197 w 791"/>
                    <a:gd name="T27" fmla="*/ 926 h 926"/>
                    <a:gd name="T28" fmla="*/ 311 w 791"/>
                    <a:gd name="T29" fmla="*/ 906 h 926"/>
                    <a:gd name="T30" fmla="*/ 311 w 791"/>
                    <a:gd name="T31" fmla="*/ 906 h 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1" h="926">
                      <a:moveTo>
                        <a:pt x="311" y="906"/>
                      </a:moveTo>
                      <a:lnTo>
                        <a:pt x="452" y="729"/>
                      </a:lnTo>
                      <a:lnTo>
                        <a:pt x="717" y="548"/>
                      </a:lnTo>
                      <a:lnTo>
                        <a:pt x="791" y="477"/>
                      </a:lnTo>
                      <a:lnTo>
                        <a:pt x="791" y="475"/>
                      </a:lnTo>
                      <a:lnTo>
                        <a:pt x="607" y="292"/>
                      </a:lnTo>
                      <a:lnTo>
                        <a:pt x="122" y="0"/>
                      </a:lnTo>
                      <a:lnTo>
                        <a:pt x="114" y="75"/>
                      </a:lnTo>
                      <a:lnTo>
                        <a:pt x="161" y="225"/>
                      </a:lnTo>
                      <a:lnTo>
                        <a:pt x="209" y="304"/>
                      </a:lnTo>
                      <a:lnTo>
                        <a:pt x="149" y="556"/>
                      </a:lnTo>
                      <a:lnTo>
                        <a:pt x="0" y="575"/>
                      </a:lnTo>
                      <a:lnTo>
                        <a:pt x="114" y="859"/>
                      </a:lnTo>
                      <a:lnTo>
                        <a:pt x="197" y="926"/>
                      </a:lnTo>
                      <a:lnTo>
                        <a:pt x="311" y="906"/>
                      </a:lnTo>
                      <a:lnTo>
                        <a:pt x="311" y="906"/>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3" name="Freeform 16">
                  <a:extLst>
                    <a:ext uri="{FF2B5EF4-FFF2-40B4-BE49-F238E27FC236}">
                      <a16:creationId xmlns:a16="http://schemas.microsoft.com/office/drawing/2014/main" id="{086C7302-A6C0-51FC-7E58-86D7BA5F5708}"/>
                    </a:ext>
                  </a:extLst>
                </p:cNvPr>
                <p:cNvSpPr>
                  <a:spLocks/>
                </p:cNvSpPr>
                <p:nvPr/>
              </p:nvSpPr>
              <p:spPr bwMode="gray">
                <a:xfrm>
                  <a:off x="1568" y="1868"/>
                  <a:ext cx="309" cy="105"/>
                </a:xfrm>
                <a:custGeom>
                  <a:avLst/>
                  <a:gdLst>
                    <a:gd name="T0" fmla="*/ 1147 w 2842"/>
                    <a:gd name="T1" fmla="*/ 159 h 963"/>
                    <a:gd name="T2" fmla="*/ 998 w 2842"/>
                    <a:gd name="T3" fmla="*/ 254 h 963"/>
                    <a:gd name="T4" fmla="*/ 789 w 2842"/>
                    <a:gd name="T5" fmla="*/ 48 h 963"/>
                    <a:gd name="T6" fmla="*/ 307 w 2842"/>
                    <a:gd name="T7" fmla="*/ 0 h 963"/>
                    <a:gd name="T8" fmla="*/ 277 w 2842"/>
                    <a:gd name="T9" fmla="*/ 84 h 963"/>
                    <a:gd name="T10" fmla="*/ 324 w 2842"/>
                    <a:gd name="T11" fmla="*/ 218 h 963"/>
                    <a:gd name="T12" fmla="*/ 229 w 2842"/>
                    <a:gd name="T13" fmla="*/ 427 h 963"/>
                    <a:gd name="T14" fmla="*/ 134 w 2842"/>
                    <a:gd name="T15" fmla="*/ 462 h 963"/>
                    <a:gd name="T16" fmla="*/ 0 w 2842"/>
                    <a:gd name="T17" fmla="*/ 579 h 963"/>
                    <a:gd name="T18" fmla="*/ 100 w 2842"/>
                    <a:gd name="T19" fmla="*/ 631 h 963"/>
                    <a:gd name="T20" fmla="*/ 127 w 2842"/>
                    <a:gd name="T21" fmla="*/ 710 h 963"/>
                    <a:gd name="T22" fmla="*/ 134 w 2842"/>
                    <a:gd name="T23" fmla="*/ 766 h 963"/>
                    <a:gd name="T24" fmla="*/ 210 w 2842"/>
                    <a:gd name="T25" fmla="*/ 852 h 963"/>
                    <a:gd name="T26" fmla="*/ 221 w 2842"/>
                    <a:gd name="T27" fmla="*/ 927 h 963"/>
                    <a:gd name="T28" fmla="*/ 289 w 2842"/>
                    <a:gd name="T29" fmla="*/ 934 h 963"/>
                    <a:gd name="T30" fmla="*/ 363 w 2842"/>
                    <a:gd name="T31" fmla="*/ 915 h 963"/>
                    <a:gd name="T32" fmla="*/ 391 w 2842"/>
                    <a:gd name="T33" fmla="*/ 860 h 963"/>
                    <a:gd name="T34" fmla="*/ 458 w 2842"/>
                    <a:gd name="T35" fmla="*/ 785 h 963"/>
                    <a:gd name="T36" fmla="*/ 493 w 2842"/>
                    <a:gd name="T37" fmla="*/ 793 h 963"/>
                    <a:gd name="T38" fmla="*/ 572 w 2842"/>
                    <a:gd name="T39" fmla="*/ 746 h 963"/>
                    <a:gd name="T40" fmla="*/ 824 w 2842"/>
                    <a:gd name="T41" fmla="*/ 548 h 963"/>
                    <a:gd name="T42" fmla="*/ 938 w 2842"/>
                    <a:gd name="T43" fmla="*/ 643 h 963"/>
                    <a:gd name="T44" fmla="*/ 1101 w 2842"/>
                    <a:gd name="T45" fmla="*/ 691 h 963"/>
                    <a:gd name="T46" fmla="*/ 1156 w 2842"/>
                    <a:gd name="T47" fmla="*/ 766 h 963"/>
                    <a:gd name="T48" fmla="*/ 1222 w 2842"/>
                    <a:gd name="T49" fmla="*/ 737 h 963"/>
                    <a:gd name="T50" fmla="*/ 1344 w 2842"/>
                    <a:gd name="T51" fmla="*/ 907 h 963"/>
                    <a:gd name="T52" fmla="*/ 1534 w 2842"/>
                    <a:gd name="T53" fmla="*/ 766 h 963"/>
                    <a:gd name="T54" fmla="*/ 1754 w 2842"/>
                    <a:gd name="T55" fmla="*/ 907 h 963"/>
                    <a:gd name="T56" fmla="*/ 1830 w 2842"/>
                    <a:gd name="T57" fmla="*/ 963 h 963"/>
                    <a:gd name="T58" fmla="*/ 2141 w 2842"/>
                    <a:gd name="T59" fmla="*/ 934 h 963"/>
                    <a:gd name="T60" fmla="*/ 2283 w 2842"/>
                    <a:gd name="T61" fmla="*/ 820 h 963"/>
                    <a:gd name="T62" fmla="*/ 2641 w 2842"/>
                    <a:gd name="T63" fmla="*/ 840 h 963"/>
                    <a:gd name="T64" fmla="*/ 2796 w 2842"/>
                    <a:gd name="T65" fmla="*/ 509 h 963"/>
                    <a:gd name="T66" fmla="*/ 2803 w 2842"/>
                    <a:gd name="T67" fmla="*/ 285 h 963"/>
                    <a:gd name="T68" fmla="*/ 2842 w 2842"/>
                    <a:gd name="T69" fmla="*/ 76 h 963"/>
                    <a:gd name="T70" fmla="*/ 2622 w 2842"/>
                    <a:gd name="T71" fmla="*/ 143 h 963"/>
                    <a:gd name="T72" fmla="*/ 2500 w 2842"/>
                    <a:gd name="T73" fmla="*/ 254 h 963"/>
                    <a:gd name="T74" fmla="*/ 2086 w 2842"/>
                    <a:gd name="T75" fmla="*/ 360 h 963"/>
                    <a:gd name="T76" fmla="*/ 1971 w 2842"/>
                    <a:gd name="T77" fmla="*/ 482 h 963"/>
                    <a:gd name="T78" fmla="*/ 1865 w 2842"/>
                    <a:gd name="T79" fmla="*/ 482 h 963"/>
                    <a:gd name="T80" fmla="*/ 1849 w 2842"/>
                    <a:gd name="T81" fmla="*/ 427 h 963"/>
                    <a:gd name="T82" fmla="*/ 1762 w 2842"/>
                    <a:gd name="T83" fmla="*/ 320 h 963"/>
                    <a:gd name="T84" fmla="*/ 1924 w 2842"/>
                    <a:gd name="T85" fmla="*/ 96 h 963"/>
                    <a:gd name="T86" fmla="*/ 1885 w 2842"/>
                    <a:gd name="T87" fmla="*/ 57 h 963"/>
                    <a:gd name="T88" fmla="*/ 1771 w 2842"/>
                    <a:gd name="T89" fmla="*/ 17 h 963"/>
                    <a:gd name="T90" fmla="*/ 1518 w 2842"/>
                    <a:gd name="T91" fmla="*/ 198 h 963"/>
                    <a:gd name="T92" fmla="*/ 1356 w 2842"/>
                    <a:gd name="T93" fmla="*/ 266 h 963"/>
                    <a:gd name="T94" fmla="*/ 1290 w 2842"/>
                    <a:gd name="T95" fmla="*/ 206 h 963"/>
                    <a:gd name="T96" fmla="*/ 1203 w 2842"/>
                    <a:gd name="T97" fmla="*/ 218 h 963"/>
                    <a:gd name="T98" fmla="*/ 1147 w 2842"/>
                    <a:gd name="T99" fmla="*/ 159 h 963"/>
                    <a:gd name="T100" fmla="*/ 1147 w 2842"/>
                    <a:gd name="T101" fmla="*/ 159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2" h="963">
                      <a:moveTo>
                        <a:pt x="1147" y="159"/>
                      </a:moveTo>
                      <a:lnTo>
                        <a:pt x="998" y="254"/>
                      </a:lnTo>
                      <a:lnTo>
                        <a:pt x="789" y="48"/>
                      </a:lnTo>
                      <a:lnTo>
                        <a:pt x="307" y="0"/>
                      </a:lnTo>
                      <a:lnTo>
                        <a:pt x="277" y="84"/>
                      </a:lnTo>
                      <a:lnTo>
                        <a:pt x="324" y="218"/>
                      </a:lnTo>
                      <a:lnTo>
                        <a:pt x="229" y="427"/>
                      </a:lnTo>
                      <a:lnTo>
                        <a:pt x="134" y="462"/>
                      </a:lnTo>
                      <a:lnTo>
                        <a:pt x="0" y="579"/>
                      </a:lnTo>
                      <a:lnTo>
                        <a:pt x="100" y="631"/>
                      </a:lnTo>
                      <a:lnTo>
                        <a:pt x="127" y="710"/>
                      </a:lnTo>
                      <a:lnTo>
                        <a:pt x="134" y="766"/>
                      </a:lnTo>
                      <a:lnTo>
                        <a:pt x="210" y="852"/>
                      </a:lnTo>
                      <a:lnTo>
                        <a:pt x="221" y="927"/>
                      </a:lnTo>
                      <a:lnTo>
                        <a:pt x="289" y="934"/>
                      </a:lnTo>
                      <a:lnTo>
                        <a:pt x="363" y="915"/>
                      </a:lnTo>
                      <a:lnTo>
                        <a:pt x="391" y="860"/>
                      </a:lnTo>
                      <a:lnTo>
                        <a:pt x="458" y="785"/>
                      </a:lnTo>
                      <a:lnTo>
                        <a:pt x="493" y="793"/>
                      </a:lnTo>
                      <a:lnTo>
                        <a:pt x="572" y="746"/>
                      </a:lnTo>
                      <a:lnTo>
                        <a:pt x="824" y="548"/>
                      </a:lnTo>
                      <a:lnTo>
                        <a:pt x="938" y="643"/>
                      </a:lnTo>
                      <a:lnTo>
                        <a:pt x="1101" y="691"/>
                      </a:lnTo>
                      <a:lnTo>
                        <a:pt x="1156" y="766"/>
                      </a:lnTo>
                      <a:lnTo>
                        <a:pt x="1222" y="737"/>
                      </a:lnTo>
                      <a:lnTo>
                        <a:pt x="1344" y="907"/>
                      </a:lnTo>
                      <a:lnTo>
                        <a:pt x="1534" y="766"/>
                      </a:lnTo>
                      <a:lnTo>
                        <a:pt x="1754" y="907"/>
                      </a:lnTo>
                      <a:lnTo>
                        <a:pt x="1830" y="963"/>
                      </a:lnTo>
                      <a:lnTo>
                        <a:pt x="2141" y="934"/>
                      </a:lnTo>
                      <a:lnTo>
                        <a:pt x="2283" y="820"/>
                      </a:lnTo>
                      <a:lnTo>
                        <a:pt x="2641" y="840"/>
                      </a:lnTo>
                      <a:lnTo>
                        <a:pt x="2796" y="509"/>
                      </a:lnTo>
                      <a:lnTo>
                        <a:pt x="2803" y="285"/>
                      </a:lnTo>
                      <a:lnTo>
                        <a:pt x="2842" y="76"/>
                      </a:lnTo>
                      <a:lnTo>
                        <a:pt x="2622" y="143"/>
                      </a:lnTo>
                      <a:lnTo>
                        <a:pt x="2500" y="254"/>
                      </a:lnTo>
                      <a:lnTo>
                        <a:pt x="2086" y="360"/>
                      </a:lnTo>
                      <a:lnTo>
                        <a:pt x="1971" y="482"/>
                      </a:lnTo>
                      <a:lnTo>
                        <a:pt x="1865" y="482"/>
                      </a:lnTo>
                      <a:lnTo>
                        <a:pt x="1849" y="427"/>
                      </a:lnTo>
                      <a:lnTo>
                        <a:pt x="1762" y="320"/>
                      </a:lnTo>
                      <a:lnTo>
                        <a:pt x="1924" y="96"/>
                      </a:lnTo>
                      <a:lnTo>
                        <a:pt x="1885" y="57"/>
                      </a:lnTo>
                      <a:lnTo>
                        <a:pt x="1771" y="17"/>
                      </a:lnTo>
                      <a:lnTo>
                        <a:pt x="1518" y="198"/>
                      </a:lnTo>
                      <a:lnTo>
                        <a:pt x="1356" y="266"/>
                      </a:lnTo>
                      <a:lnTo>
                        <a:pt x="1290" y="206"/>
                      </a:lnTo>
                      <a:lnTo>
                        <a:pt x="1203" y="218"/>
                      </a:lnTo>
                      <a:lnTo>
                        <a:pt x="1147" y="159"/>
                      </a:lnTo>
                      <a:lnTo>
                        <a:pt x="1147" y="159"/>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4" name="Freeform 17">
                  <a:extLst>
                    <a:ext uri="{FF2B5EF4-FFF2-40B4-BE49-F238E27FC236}">
                      <a16:creationId xmlns:a16="http://schemas.microsoft.com/office/drawing/2014/main" id="{25D205D1-C272-0EDE-14AA-569135E8F02F}"/>
                    </a:ext>
                  </a:extLst>
                </p:cNvPr>
                <p:cNvSpPr>
                  <a:spLocks/>
                </p:cNvSpPr>
                <p:nvPr/>
              </p:nvSpPr>
              <p:spPr bwMode="gray">
                <a:xfrm>
                  <a:off x="1703" y="1751"/>
                  <a:ext cx="165" cy="107"/>
                </a:xfrm>
                <a:custGeom>
                  <a:avLst/>
                  <a:gdLst>
                    <a:gd name="T0" fmla="*/ 0 w 1534"/>
                    <a:gd name="T1" fmla="*/ 701 h 982"/>
                    <a:gd name="T2" fmla="*/ 49 w 1534"/>
                    <a:gd name="T3" fmla="*/ 557 h 982"/>
                    <a:gd name="T4" fmla="*/ 123 w 1534"/>
                    <a:gd name="T5" fmla="*/ 557 h 982"/>
                    <a:gd name="T6" fmla="*/ 332 w 1534"/>
                    <a:gd name="T7" fmla="*/ 217 h 982"/>
                    <a:gd name="T8" fmla="*/ 538 w 1534"/>
                    <a:gd name="T9" fmla="*/ 1 h 982"/>
                    <a:gd name="T10" fmla="*/ 537 w 1534"/>
                    <a:gd name="T11" fmla="*/ 0 h 982"/>
                    <a:gd name="T12" fmla="*/ 738 w 1534"/>
                    <a:gd name="T13" fmla="*/ 123 h 982"/>
                    <a:gd name="T14" fmla="*/ 975 w 1534"/>
                    <a:gd name="T15" fmla="*/ 205 h 982"/>
                    <a:gd name="T16" fmla="*/ 1306 w 1534"/>
                    <a:gd name="T17" fmla="*/ 217 h 982"/>
                    <a:gd name="T18" fmla="*/ 1428 w 1534"/>
                    <a:gd name="T19" fmla="*/ 340 h 982"/>
                    <a:gd name="T20" fmla="*/ 1534 w 1534"/>
                    <a:gd name="T21" fmla="*/ 826 h 982"/>
                    <a:gd name="T22" fmla="*/ 1325 w 1534"/>
                    <a:gd name="T23" fmla="*/ 812 h 982"/>
                    <a:gd name="T24" fmla="*/ 1117 w 1534"/>
                    <a:gd name="T25" fmla="*/ 812 h 982"/>
                    <a:gd name="T26" fmla="*/ 963 w 1534"/>
                    <a:gd name="T27" fmla="*/ 718 h 982"/>
                    <a:gd name="T28" fmla="*/ 900 w 1534"/>
                    <a:gd name="T29" fmla="*/ 765 h 982"/>
                    <a:gd name="T30" fmla="*/ 853 w 1534"/>
                    <a:gd name="T31" fmla="*/ 962 h 982"/>
                    <a:gd name="T32" fmla="*/ 793 w 1534"/>
                    <a:gd name="T33" fmla="*/ 982 h 982"/>
                    <a:gd name="T34" fmla="*/ 738 w 1534"/>
                    <a:gd name="T35" fmla="*/ 907 h 982"/>
                    <a:gd name="T36" fmla="*/ 585 w 1534"/>
                    <a:gd name="T37" fmla="*/ 899 h 982"/>
                    <a:gd name="T38" fmla="*/ 490 w 1534"/>
                    <a:gd name="T39" fmla="*/ 851 h 982"/>
                    <a:gd name="T40" fmla="*/ 490 w 1534"/>
                    <a:gd name="T41" fmla="*/ 785 h 982"/>
                    <a:gd name="T42" fmla="*/ 585 w 1534"/>
                    <a:gd name="T43" fmla="*/ 623 h 982"/>
                    <a:gd name="T44" fmla="*/ 585 w 1534"/>
                    <a:gd name="T45" fmla="*/ 569 h 982"/>
                    <a:gd name="T46" fmla="*/ 557 w 1534"/>
                    <a:gd name="T47" fmla="*/ 557 h 982"/>
                    <a:gd name="T48" fmla="*/ 332 w 1534"/>
                    <a:gd name="T49" fmla="*/ 632 h 982"/>
                    <a:gd name="T50" fmla="*/ 206 w 1534"/>
                    <a:gd name="T51" fmla="*/ 746 h 982"/>
                    <a:gd name="T52" fmla="*/ 0 w 1534"/>
                    <a:gd name="T53" fmla="*/ 701 h 982"/>
                    <a:gd name="T54" fmla="*/ 0 w 1534"/>
                    <a:gd name="T55" fmla="*/ 701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4" h="982">
                      <a:moveTo>
                        <a:pt x="0" y="701"/>
                      </a:moveTo>
                      <a:lnTo>
                        <a:pt x="49" y="557"/>
                      </a:lnTo>
                      <a:lnTo>
                        <a:pt x="123" y="557"/>
                      </a:lnTo>
                      <a:lnTo>
                        <a:pt x="332" y="217"/>
                      </a:lnTo>
                      <a:lnTo>
                        <a:pt x="538" y="1"/>
                      </a:lnTo>
                      <a:lnTo>
                        <a:pt x="537" y="0"/>
                      </a:lnTo>
                      <a:lnTo>
                        <a:pt x="738" y="123"/>
                      </a:lnTo>
                      <a:lnTo>
                        <a:pt x="975" y="205"/>
                      </a:lnTo>
                      <a:lnTo>
                        <a:pt x="1306" y="217"/>
                      </a:lnTo>
                      <a:lnTo>
                        <a:pt x="1428" y="340"/>
                      </a:lnTo>
                      <a:lnTo>
                        <a:pt x="1534" y="826"/>
                      </a:lnTo>
                      <a:lnTo>
                        <a:pt x="1325" y="812"/>
                      </a:lnTo>
                      <a:lnTo>
                        <a:pt x="1117" y="812"/>
                      </a:lnTo>
                      <a:lnTo>
                        <a:pt x="963" y="718"/>
                      </a:lnTo>
                      <a:lnTo>
                        <a:pt x="900" y="765"/>
                      </a:lnTo>
                      <a:lnTo>
                        <a:pt x="853" y="962"/>
                      </a:lnTo>
                      <a:lnTo>
                        <a:pt x="793" y="982"/>
                      </a:lnTo>
                      <a:lnTo>
                        <a:pt x="738" y="907"/>
                      </a:lnTo>
                      <a:lnTo>
                        <a:pt x="585" y="899"/>
                      </a:lnTo>
                      <a:lnTo>
                        <a:pt x="490" y="851"/>
                      </a:lnTo>
                      <a:lnTo>
                        <a:pt x="490" y="785"/>
                      </a:lnTo>
                      <a:lnTo>
                        <a:pt x="585" y="623"/>
                      </a:lnTo>
                      <a:lnTo>
                        <a:pt x="585" y="569"/>
                      </a:lnTo>
                      <a:lnTo>
                        <a:pt x="557" y="557"/>
                      </a:lnTo>
                      <a:lnTo>
                        <a:pt x="332" y="632"/>
                      </a:lnTo>
                      <a:lnTo>
                        <a:pt x="206" y="746"/>
                      </a:lnTo>
                      <a:lnTo>
                        <a:pt x="0" y="701"/>
                      </a:lnTo>
                      <a:lnTo>
                        <a:pt x="0" y="701"/>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5" name="Freeform 18">
                  <a:extLst>
                    <a:ext uri="{FF2B5EF4-FFF2-40B4-BE49-F238E27FC236}">
                      <a16:creationId xmlns:a16="http://schemas.microsoft.com/office/drawing/2014/main" id="{50B979B3-049C-AC34-1367-153AE9F16287}"/>
                    </a:ext>
                  </a:extLst>
                </p:cNvPr>
                <p:cNvSpPr>
                  <a:spLocks/>
                </p:cNvSpPr>
                <p:nvPr/>
              </p:nvSpPr>
              <p:spPr bwMode="gray">
                <a:xfrm>
                  <a:off x="1342" y="1649"/>
                  <a:ext cx="268" cy="381"/>
                </a:xfrm>
                <a:custGeom>
                  <a:avLst/>
                  <a:gdLst>
                    <a:gd name="T0" fmla="*/ 90 w 2479"/>
                    <a:gd name="T1" fmla="*/ 3257 h 3525"/>
                    <a:gd name="T2" fmla="*/ 153 w 2479"/>
                    <a:gd name="T3" fmla="*/ 3277 h 3525"/>
                    <a:gd name="T4" fmla="*/ 371 w 2479"/>
                    <a:gd name="T5" fmla="*/ 3525 h 3525"/>
                    <a:gd name="T6" fmla="*/ 500 w 2479"/>
                    <a:gd name="T7" fmla="*/ 3513 h 3525"/>
                    <a:gd name="T8" fmla="*/ 626 w 2479"/>
                    <a:gd name="T9" fmla="*/ 3431 h 3525"/>
                    <a:gd name="T10" fmla="*/ 804 w 2479"/>
                    <a:gd name="T11" fmla="*/ 3402 h 3525"/>
                    <a:gd name="T12" fmla="*/ 973 w 2479"/>
                    <a:gd name="T13" fmla="*/ 3174 h 3525"/>
                    <a:gd name="T14" fmla="*/ 973 w 2479"/>
                    <a:gd name="T15" fmla="*/ 2911 h 3525"/>
                    <a:gd name="T16" fmla="*/ 1068 w 2479"/>
                    <a:gd name="T17" fmla="*/ 2863 h 3525"/>
                    <a:gd name="T18" fmla="*/ 1194 w 2479"/>
                    <a:gd name="T19" fmla="*/ 2899 h 3525"/>
                    <a:gd name="T20" fmla="*/ 1289 w 2479"/>
                    <a:gd name="T21" fmla="*/ 2899 h 3525"/>
                    <a:gd name="T22" fmla="*/ 1399 w 2479"/>
                    <a:gd name="T23" fmla="*/ 2977 h 3525"/>
                    <a:gd name="T24" fmla="*/ 1513 w 2479"/>
                    <a:gd name="T25" fmla="*/ 2958 h 3525"/>
                    <a:gd name="T26" fmla="*/ 1627 w 2479"/>
                    <a:gd name="T27" fmla="*/ 2871 h 3525"/>
                    <a:gd name="T28" fmla="*/ 1809 w 2479"/>
                    <a:gd name="T29" fmla="*/ 2851 h 3525"/>
                    <a:gd name="T30" fmla="*/ 1911 w 2479"/>
                    <a:gd name="T31" fmla="*/ 2710 h 3525"/>
                    <a:gd name="T32" fmla="*/ 2014 w 2479"/>
                    <a:gd name="T33" fmla="*/ 2674 h 3525"/>
                    <a:gd name="T34" fmla="*/ 2088 w 2479"/>
                    <a:gd name="T35" fmla="*/ 2610 h 3525"/>
                    <a:gd name="T36" fmla="*/ 2222 w 2479"/>
                    <a:gd name="T37" fmla="*/ 2493 h 3525"/>
                    <a:gd name="T38" fmla="*/ 2317 w 2479"/>
                    <a:gd name="T39" fmla="*/ 2458 h 3525"/>
                    <a:gd name="T40" fmla="*/ 2412 w 2479"/>
                    <a:gd name="T41" fmla="*/ 2249 h 3525"/>
                    <a:gd name="T42" fmla="*/ 2365 w 2479"/>
                    <a:gd name="T43" fmla="*/ 2115 h 3525"/>
                    <a:gd name="T44" fmla="*/ 2395 w 2479"/>
                    <a:gd name="T45" fmla="*/ 2031 h 3525"/>
                    <a:gd name="T46" fmla="*/ 2479 w 2479"/>
                    <a:gd name="T47" fmla="*/ 1804 h 3525"/>
                    <a:gd name="T48" fmla="*/ 2329 w 2479"/>
                    <a:gd name="T49" fmla="*/ 1595 h 3525"/>
                    <a:gd name="T50" fmla="*/ 2222 w 2479"/>
                    <a:gd name="T51" fmla="*/ 1115 h 3525"/>
                    <a:gd name="T52" fmla="*/ 2188 w 2479"/>
                    <a:gd name="T53" fmla="*/ 850 h 3525"/>
                    <a:gd name="T54" fmla="*/ 2168 w 2479"/>
                    <a:gd name="T55" fmla="*/ 756 h 3525"/>
                    <a:gd name="T56" fmla="*/ 2222 w 2479"/>
                    <a:gd name="T57" fmla="*/ 603 h 3525"/>
                    <a:gd name="T58" fmla="*/ 2108 w 2479"/>
                    <a:gd name="T59" fmla="*/ 283 h 3525"/>
                    <a:gd name="T60" fmla="*/ 2140 w 2479"/>
                    <a:gd name="T61" fmla="*/ 236 h 3525"/>
                    <a:gd name="T62" fmla="*/ 2101 w 2479"/>
                    <a:gd name="T63" fmla="*/ 177 h 3525"/>
                    <a:gd name="T64" fmla="*/ 2140 w 2479"/>
                    <a:gd name="T65" fmla="*/ 55 h 3525"/>
                    <a:gd name="T66" fmla="*/ 2033 w 2479"/>
                    <a:gd name="T67" fmla="*/ 27 h 3525"/>
                    <a:gd name="T68" fmla="*/ 1892 w 2479"/>
                    <a:gd name="T69" fmla="*/ 0 h 3525"/>
                    <a:gd name="T70" fmla="*/ 1824 w 2479"/>
                    <a:gd name="T71" fmla="*/ 130 h 3525"/>
                    <a:gd name="T72" fmla="*/ 1656 w 2479"/>
                    <a:gd name="T73" fmla="*/ 244 h 3525"/>
                    <a:gd name="T74" fmla="*/ 1573 w 2479"/>
                    <a:gd name="T75" fmla="*/ 251 h 3525"/>
                    <a:gd name="T76" fmla="*/ 1430 w 2479"/>
                    <a:gd name="T77" fmla="*/ 488 h 3525"/>
                    <a:gd name="T78" fmla="*/ 1372 w 2479"/>
                    <a:gd name="T79" fmla="*/ 622 h 3525"/>
                    <a:gd name="T80" fmla="*/ 1447 w 2479"/>
                    <a:gd name="T81" fmla="*/ 697 h 3525"/>
                    <a:gd name="T82" fmla="*/ 1411 w 2479"/>
                    <a:gd name="T83" fmla="*/ 819 h 3525"/>
                    <a:gd name="T84" fmla="*/ 1478 w 2479"/>
                    <a:gd name="T85" fmla="*/ 981 h 3525"/>
                    <a:gd name="T86" fmla="*/ 1459 w 2479"/>
                    <a:gd name="T87" fmla="*/ 1067 h 3525"/>
                    <a:gd name="T88" fmla="*/ 1324 w 2479"/>
                    <a:gd name="T89" fmla="*/ 1217 h 3525"/>
                    <a:gd name="T90" fmla="*/ 1336 w 2479"/>
                    <a:gd name="T91" fmla="*/ 1379 h 3525"/>
                    <a:gd name="T92" fmla="*/ 1418 w 2479"/>
                    <a:gd name="T93" fmla="*/ 1481 h 3525"/>
                    <a:gd name="T94" fmla="*/ 1384 w 2479"/>
                    <a:gd name="T95" fmla="*/ 1681 h 3525"/>
                    <a:gd name="T96" fmla="*/ 1175 w 2479"/>
                    <a:gd name="T97" fmla="*/ 1749 h 3525"/>
                    <a:gd name="T98" fmla="*/ 1032 w 2479"/>
                    <a:gd name="T99" fmla="*/ 1662 h 3525"/>
                    <a:gd name="T100" fmla="*/ 864 w 2479"/>
                    <a:gd name="T101" fmla="*/ 1717 h 3525"/>
                    <a:gd name="T102" fmla="*/ 626 w 2479"/>
                    <a:gd name="T103" fmla="*/ 1918 h 3525"/>
                    <a:gd name="T104" fmla="*/ 276 w 2479"/>
                    <a:gd name="T105" fmla="*/ 2048 h 3525"/>
                    <a:gd name="T106" fmla="*/ 162 w 2479"/>
                    <a:gd name="T107" fmla="*/ 2324 h 3525"/>
                    <a:gd name="T108" fmla="*/ 12 w 2479"/>
                    <a:gd name="T109" fmla="*/ 2683 h 3525"/>
                    <a:gd name="T110" fmla="*/ 67 w 2479"/>
                    <a:gd name="T111" fmla="*/ 2911 h 3525"/>
                    <a:gd name="T112" fmla="*/ 0 w 2479"/>
                    <a:gd name="T113" fmla="*/ 3230 h 3525"/>
                    <a:gd name="T114" fmla="*/ 90 w 2479"/>
                    <a:gd name="T115" fmla="*/ 3257 h 3525"/>
                    <a:gd name="T116" fmla="*/ 90 w 2479"/>
                    <a:gd name="T117" fmla="*/ 3257 h 3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79" h="3525">
                      <a:moveTo>
                        <a:pt x="90" y="3257"/>
                      </a:moveTo>
                      <a:lnTo>
                        <a:pt x="153" y="3277"/>
                      </a:lnTo>
                      <a:lnTo>
                        <a:pt x="371" y="3525"/>
                      </a:lnTo>
                      <a:lnTo>
                        <a:pt x="500" y="3513"/>
                      </a:lnTo>
                      <a:lnTo>
                        <a:pt x="626" y="3431"/>
                      </a:lnTo>
                      <a:lnTo>
                        <a:pt x="804" y="3402"/>
                      </a:lnTo>
                      <a:lnTo>
                        <a:pt x="973" y="3174"/>
                      </a:lnTo>
                      <a:lnTo>
                        <a:pt x="973" y="2911"/>
                      </a:lnTo>
                      <a:lnTo>
                        <a:pt x="1068" y="2863"/>
                      </a:lnTo>
                      <a:lnTo>
                        <a:pt x="1194" y="2899"/>
                      </a:lnTo>
                      <a:lnTo>
                        <a:pt x="1289" y="2899"/>
                      </a:lnTo>
                      <a:lnTo>
                        <a:pt x="1399" y="2977"/>
                      </a:lnTo>
                      <a:lnTo>
                        <a:pt x="1513" y="2958"/>
                      </a:lnTo>
                      <a:lnTo>
                        <a:pt x="1627" y="2871"/>
                      </a:lnTo>
                      <a:lnTo>
                        <a:pt x="1809" y="2851"/>
                      </a:lnTo>
                      <a:lnTo>
                        <a:pt x="1911" y="2710"/>
                      </a:lnTo>
                      <a:lnTo>
                        <a:pt x="2014" y="2674"/>
                      </a:lnTo>
                      <a:lnTo>
                        <a:pt x="2088" y="2610"/>
                      </a:lnTo>
                      <a:lnTo>
                        <a:pt x="2222" y="2493"/>
                      </a:lnTo>
                      <a:lnTo>
                        <a:pt x="2317" y="2458"/>
                      </a:lnTo>
                      <a:lnTo>
                        <a:pt x="2412" y="2249"/>
                      </a:lnTo>
                      <a:lnTo>
                        <a:pt x="2365" y="2115"/>
                      </a:lnTo>
                      <a:lnTo>
                        <a:pt x="2395" y="2031"/>
                      </a:lnTo>
                      <a:lnTo>
                        <a:pt x="2479" y="1804"/>
                      </a:lnTo>
                      <a:lnTo>
                        <a:pt x="2329" y="1595"/>
                      </a:lnTo>
                      <a:lnTo>
                        <a:pt x="2222" y="1115"/>
                      </a:lnTo>
                      <a:lnTo>
                        <a:pt x="2188" y="850"/>
                      </a:lnTo>
                      <a:lnTo>
                        <a:pt x="2168" y="756"/>
                      </a:lnTo>
                      <a:lnTo>
                        <a:pt x="2222" y="603"/>
                      </a:lnTo>
                      <a:lnTo>
                        <a:pt x="2108" y="283"/>
                      </a:lnTo>
                      <a:lnTo>
                        <a:pt x="2140" y="236"/>
                      </a:lnTo>
                      <a:lnTo>
                        <a:pt x="2101" y="177"/>
                      </a:lnTo>
                      <a:lnTo>
                        <a:pt x="2140" y="55"/>
                      </a:lnTo>
                      <a:lnTo>
                        <a:pt x="2033" y="27"/>
                      </a:lnTo>
                      <a:lnTo>
                        <a:pt x="1892" y="0"/>
                      </a:lnTo>
                      <a:lnTo>
                        <a:pt x="1824" y="130"/>
                      </a:lnTo>
                      <a:lnTo>
                        <a:pt x="1656" y="244"/>
                      </a:lnTo>
                      <a:lnTo>
                        <a:pt x="1573" y="251"/>
                      </a:lnTo>
                      <a:lnTo>
                        <a:pt x="1430" y="488"/>
                      </a:lnTo>
                      <a:lnTo>
                        <a:pt x="1372" y="622"/>
                      </a:lnTo>
                      <a:lnTo>
                        <a:pt x="1447" y="697"/>
                      </a:lnTo>
                      <a:lnTo>
                        <a:pt x="1411" y="819"/>
                      </a:lnTo>
                      <a:lnTo>
                        <a:pt x="1478" y="981"/>
                      </a:lnTo>
                      <a:lnTo>
                        <a:pt x="1459" y="1067"/>
                      </a:lnTo>
                      <a:lnTo>
                        <a:pt x="1324" y="1217"/>
                      </a:lnTo>
                      <a:lnTo>
                        <a:pt x="1336" y="1379"/>
                      </a:lnTo>
                      <a:lnTo>
                        <a:pt x="1418" y="1481"/>
                      </a:lnTo>
                      <a:lnTo>
                        <a:pt x="1384" y="1681"/>
                      </a:lnTo>
                      <a:lnTo>
                        <a:pt x="1175" y="1749"/>
                      </a:lnTo>
                      <a:lnTo>
                        <a:pt x="1032" y="1662"/>
                      </a:lnTo>
                      <a:lnTo>
                        <a:pt x="864" y="1717"/>
                      </a:lnTo>
                      <a:lnTo>
                        <a:pt x="626" y="1918"/>
                      </a:lnTo>
                      <a:lnTo>
                        <a:pt x="276" y="2048"/>
                      </a:lnTo>
                      <a:lnTo>
                        <a:pt x="162" y="2324"/>
                      </a:lnTo>
                      <a:lnTo>
                        <a:pt x="12" y="2683"/>
                      </a:lnTo>
                      <a:lnTo>
                        <a:pt x="67" y="2911"/>
                      </a:lnTo>
                      <a:lnTo>
                        <a:pt x="0" y="3230"/>
                      </a:lnTo>
                      <a:lnTo>
                        <a:pt x="90" y="3257"/>
                      </a:lnTo>
                      <a:lnTo>
                        <a:pt x="90" y="3257"/>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6" name="Freeform 19">
                  <a:extLst>
                    <a:ext uri="{FF2B5EF4-FFF2-40B4-BE49-F238E27FC236}">
                      <a16:creationId xmlns:a16="http://schemas.microsoft.com/office/drawing/2014/main" id="{69027A00-F33B-713B-6E0D-16D0593BA54B}"/>
                    </a:ext>
                  </a:extLst>
                </p:cNvPr>
                <p:cNvSpPr>
                  <a:spLocks/>
                </p:cNvSpPr>
                <p:nvPr/>
              </p:nvSpPr>
              <p:spPr bwMode="gray">
                <a:xfrm>
                  <a:off x="1227" y="1560"/>
                  <a:ext cx="320" cy="439"/>
                </a:xfrm>
                <a:custGeom>
                  <a:avLst/>
                  <a:gdLst>
                    <a:gd name="T0" fmla="*/ 416 w 2950"/>
                    <a:gd name="T1" fmla="*/ 1945 h 4033"/>
                    <a:gd name="T2" fmla="*/ 368 w 2950"/>
                    <a:gd name="T3" fmla="*/ 2559 h 4033"/>
                    <a:gd name="T4" fmla="*/ 396 w 2950"/>
                    <a:gd name="T5" fmla="*/ 2682 h 4033"/>
                    <a:gd name="T6" fmla="*/ 605 w 2950"/>
                    <a:gd name="T7" fmla="*/ 3013 h 4033"/>
                    <a:gd name="T8" fmla="*/ 834 w 2950"/>
                    <a:gd name="T9" fmla="*/ 3025 h 4033"/>
                    <a:gd name="T10" fmla="*/ 691 w 2950"/>
                    <a:gd name="T11" fmla="*/ 3221 h 4033"/>
                    <a:gd name="T12" fmla="*/ 691 w 2950"/>
                    <a:gd name="T13" fmla="*/ 3619 h 4033"/>
                    <a:gd name="T14" fmla="*/ 766 w 2950"/>
                    <a:gd name="T15" fmla="*/ 3768 h 4033"/>
                    <a:gd name="T16" fmla="*/ 1058 w 2950"/>
                    <a:gd name="T17" fmla="*/ 4033 h 4033"/>
                    <a:gd name="T18" fmla="*/ 1070 w 2950"/>
                    <a:gd name="T19" fmla="*/ 3486 h 4033"/>
                    <a:gd name="T20" fmla="*/ 1334 w 2950"/>
                    <a:gd name="T21" fmla="*/ 2851 h 4033"/>
                    <a:gd name="T22" fmla="*/ 1922 w 2950"/>
                    <a:gd name="T23" fmla="*/ 2520 h 4033"/>
                    <a:gd name="T24" fmla="*/ 2233 w 2950"/>
                    <a:gd name="T25" fmla="*/ 2552 h 4033"/>
                    <a:gd name="T26" fmla="*/ 2476 w 2950"/>
                    <a:gd name="T27" fmla="*/ 2284 h 4033"/>
                    <a:gd name="T28" fmla="*/ 2382 w 2950"/>
                    <a:gd name="T29" fmla="*/ 2020 h 4033"/>
                    <a:gd name="T30" fmla="*/ 2536 w 2950"/>
                    <a:gd name="T31" fmla="*/ 1784 h 4033"/>
                    <a:gd name="T32" fmla="*/ 2505 w 2950"/>
                    <a:gd name="T33" fmla="*/ 1500 h 4033"/>
                    <a:gd name="T34" fmla="*/ 2488 w 2950"/>
                    <a:gd name="T35" fmla="*/ 1291 h 4033"/>
                    <a:gd name="T36" fmla="*/ 2714 w 2950"/>
                    <a:gd name="T37" fmla="*/ 1047 h 4033"/>
                    <a:gd name="T38" fmla="*/ 2950 w 2950"/>
                    <a:gd name="T39" fmla="*/ 803 h 4033"/>
                    <a:gd name="T40" fmla="*/ 2828 w 2950"/>
                    <a:gd name="T41" fmla="*/ 791 h 4033"/>
                    <a:gd name="T42" fmla="*/ 2260 w 2950"/>
                    <a:gd name="T43" fmla="*/ 554 h 4033"/>
                    <a:gd name="T44" fmla="*/ 2043 w 2950"/>
                    <a:gd name="T45" fmla="*/ 649 h 4033"/>
                    <a:gd name="T46" fmla="*/ 1862 w 2950"/>
                    <a:gd name="T47" fmla="*/ 755 h 4033"/>
                    <a:gd name="T48" fmla="*/ 1692 w 2950"/>
                    <a:gd name="T49" fmla="*/ 886 h 4033"/>
                    <a:gd name="T50" fmla="*/ 1720 w 2950"/>
                    <a:gd name="T51" fmla="*/ 772 h 4033"/>
                    <a:gd name="T52" fmla="*/ 1713 w 2950"/>
                    <a:gd name="T53" fmla="*/ 614 h 4033"/>
                    <a:gd name="T54" fmla="*/ 1759 w 2950"/>
                    <a:gd name="T55" fmla="*/ 472 h 4033"/>
                    <a:gd name="T56" fmla="*/ 1732 w 2950"/>
                    <a:gd name="T57" fmla="*/ 405 h 4033"/>
                    <a:gd name="T58" fmla="*/ 1626 w 2950"/>
                    <a:gd name="T59" fmla="*/ 204 h 4033"/>
                    <a:gd name="T60" fmla="*/ 1429 w 2950"/>
                    <a:gd name="T61" fmla="*/ 216 h 4033"/>
                    <a:gd name="T62" fmla="*/ 1369 w 2950"/>
                    <a:gd name="T63" fmla="*/ 121 h 4033"/>
                    <a:gd name="T64" fmla="*/ 1314 w 2950"/>
                    <a:gd name="T65" fmla="*/ 94 h 4033"/>
                    <a:gd name="T66" fmla="*/ 1133 w 2950"/>
                    <a:gd name="T67" fmla="*/ 27 h 4033"/>
                    <a:gd name="T68" fmla="*/ 1002 w 2950"/>
                    <a:gd name="T69" fmla="*/ 141 h 4033"/>
                    <a:gd name="T70" fmla="*/ 916 w 2950"/>
                    <a:gd name="T71" fmla="*/ 440 h 4033"/>
                    <a:gd name="T72" fmla="*/ 822 w 2950"/>
                    <a:gd name="T73" fmla="*/ 649 h 4033"/>
                    <a:gd name="T74" fmla="*/ 707 w 2950"/>
                    <a:gd name="T75" fmla="*/ 913 h 4033"/>
                    <a:gd name="T76" fmla="*/ 368 w 2950"/>
                    <a:gd name="T77" fmla="*/ 1464 h 4033"/>
                    <a:gd name="T78" fmla="*/ 0 w 2950"/>
                    <a:gd name="T79" fmla="*/ 1712 h 4033"/>
                    <a:gd name="T80" fmla="*/ 254 w 2950"/>
                    <a:gd name="T81" fmla="*/ 1784 h 4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50" h="4033">
                      <a:moveTo>
                        <a:pt x="254" y="1784"/>
                      </a:moveTo>
                      <a:lnTo>
                        <a:pt x="416" y="1945"/>
                      </a:lnTo>
                      <a:lnTo>
                        <a:pt x="435" y="2379"/>
                      </a:lnTo>
                      <a:lnTo>
                        <a:pt x="368" y="2559"/>
                      </a:lnTo>
                      <a:lnTo>
                        <a:pt x="302" y="2627"/>
                      </a:lnTo>
                      <a:lnTo>
                        <a:pt x="396" y="2682"/>
                      </a:lnTo>
                      <a:lnTo>
                        <a:pt x="416" y="2777"/>
                      </a:lnTo>
                      <a:lnTo>
                        <a:pt x="605" y="3013"/>
                      </a:lnTo>
                      <a:lnTo>
                        <a:pt x="754" y="2977"/>
                      </a:lnTo>
                      <a:lnTo>
                        <a:pt x="834" y="3025"/>
                      </a:lnTo>
                      <a:lnTo>
                        <a:pt x="834" y="3154"/>
                      </a:lnTo>
                      <a:lnTo>
                        <a:pt x="691" y="3221"/>
                      </a:lnTo>
                      <a:lnTo>
                        <a:pt x="584" y="3457"/>
                      </a:lnTo>
                      <a:lnTo>
                        <a:pt x="691" y="3619"/>
                      </a:lnTo>
                      <a:lnTo>
                        <a:pt x="793" y="3722"/>
                      </a:lnTo>
                      <a:lnTo>
                        <a:pt x="766" y="3768"/>
                      </a:lnTo>
                      <a:lnTo>
                        <a:pt x="861" y="3977"/>
                      </a:lnTo>
                      <a:lnTo>
                        <a:pt x="1058" y="4033"/>
                      </a:lnTo>
                      <a:lnTo>
                        <a:pt x="1125" y="3714"/>
                      </a:lnTo>
                      <a:lnTo>
                        <a:pt x="1070" y="3486"/>
                      </a:lnTo>
                      <a:lnTo>
                        <a:pt x="1220" y="3127"/>
                      </a:lnTo>
                      <a:lnTo>
                        <a:pt x="1334" y="2851"/>
                      </a:lnTo>
                      <a:lnTo>
                        <a:pt x="1684" y="2721"/>
                      </a:lnTo>
                      <a:lnTo>
                        <a:pt x="1922" y="2520"/>
                      </a:lnTo>
                      <a:lnTo>
                        <a:pt x="2090" y="2465"/>
                      </a:lnTo>
                      <a:lnTo>
                        <a:pt x="2233" y="2552"/>
                      </a:lnTo>
                      <a:lnTo>
                        <a:pt x="2442" y="2484"/>
                      </a:lnTo>
                      <a:lnTo>
                        <a:pt x="2476" y="2284"/>
                      </a:lnTo>
                      <a:lnTo>
                        <a:pt x="2394" y="2182"/>
                      </a:lnTo>
                      <a:lnTo>
                        <a:pt x="2382" y="2020"/>
                      </a:lnTo>
                      <a:lnTo>
                        <a:pt x="2517" y="1870"/>
                      </a:lnTo>
                      <a:lnTo>
                        <a:pt x="2536" y="1784"/>
                      </a:lnTo>
                      <a:lnTo>
                        <a:pt x="2469" y="1622"/>
                      </a:lnTo>
                      <a:lnTo>
                        <a:pt x="2505" y="1500"/>
                      </a:lnTo>
                      <a:lnTo>
                        <a:pt x="2430" y="1425"/>
                      </a:lnTo>
                      <a:lnTo>
                        <a:pt x="2488" y="1291"/>
                      </a:lnTo>
                      <a:lnTo>
                        <a:pt x="2631" y="1054"/>
                      </a:lnTo>
                      <a:lnTo>
                        <a:pt x="2714" y="1047"/>
                      </a:lnTo>
                      <a:lnTo>
                        <a:pt x="2882" y="933"/>
                      </a:lnTo>
                      <a:lnTo>
                        <a:pt x="2950" y="803"/>
                      </a:lnTo>
                      <a:lnTo>
                        <a:pt x="2930" y="763"/>
                      </a:lnTo>
                      <a:lnTo>
                        <a:pt x="2828" y="791"/>
                      </a:lnTo>
                      <a:lnTo>
                        <a:pt x="2678" y="716"/>
                      </a:lnTo>
                      <a:lnTo>
                        <a:pt x="2260" y="554"/>
                      </a:lnTo>
                      <a:lnTo>
                        <a:pt x="2213" y="622"/>
                      </a:lnTo>
                      <a:lnTo>
                        <a:pt x="2043" y="649"/>
                      </a:lnTo>
                      <a:lnTo>
                        <a:pt x="1949" y="736"/>
                      </a:lnTo>
                      <a:lnTo>
                        <a:pt x="1862" y="755"/>
                      </a:lnTo>
                      <a:lnTo>
                        <a:pt x="1720" y="905"/>
                      </a:lnTo>
                      <a:lnTo>
                        <a:pt x="1692" y="886"/>
                      </a:lnTo>
                      <a:lnTo>
                        <a:pt x="1732" y="803"/>
                      </a:lnTo>
                      <a:lnTo>
                        <a:pt x="1720" y="772"/>
                      </a:lnTo>
                      <a:lnTo>
                        <a:pt x="1672" y="743"/>
                      </a:lnTo>
                      <a:lnTo>
                        <a:pt x="1713" y="614"/>
                      </a:lnTo>
                      <a:lnTo>
                        <a:pt x="1787" y="507"/>
                      </a:lnTo>
                      <a:lnTo>
                        <a:pt x="1759" y="472"/>
                      </a:lnTo>
                      <a:lnTo>
                        <a:pt x="1672" y="480"/>
                      </a:lnTo>
                      <a:lnTo>
                        <a:pt x="1732" y="405"/>
                      </a:lnTo>
                      <a:lnTo>
                        <a:pt x="1740" y="330"/>
                      </a:lnTo>
                      <a:lnTo>
                        <a:pt x="1626" y="204"/>
                      </a:lnTo>
                      <a:lnTo>
                        <a:pt x="1476" y="157"/>
                      </a:lnTo>
                      <a:lnTo>
                        <a:pt x="1429" y="216"/>
                      </a:lnTo>
                      <a:lnTo>
                        <a:pt x="1390" y="216"/>
                      </a:lnTo>
                      <a:lnTo>
                        <a:pt x="1369" y="121"/>
                      </a:lnTo>
                      <a:lnTo>
                        <a:pt x="1354" y="82"/>
                      </a:lnTo>
                      <a:lnTo>
                        <a:pt x="1314" y="94"/>
                      </a:lnTo>
                      <a:lnTo>
                        <a:pt x="1247" y="63"/>
                      </a:lnTo>
                      <a:lnTo>
                        <a:pt x="1133" y="27"/>
                      </a:lnTo>
                      <a:lnTo>
                        <a:pt x="1038" y="0"/>
                      </a:lnTo>
                      <a:lnTo>
                        <a:pt x="1002" y="141"/>
                      </a:lnTo>
                      <a:lnTo>
                        <a:pt x="1002" y="311"/>
                      </a:lnTo>
                      <a:lnTo>
                        <a:pt x="916" y="440"/>
                      </a:lnTo>
                      <a:lnTo>
                        <a:pt x="909" y="535"/>
                      </a:lnTo>
                      <a:lnTo>
                        <a:pt x="822" y="649"/>
                      </a:lnTo>
                      <a:lnTo>
                        <a:pt x="822" y="791"/>
                      </a:lnTo>
                      <a:lnTo>
                        <a:pt x="707" y="913"/>
                      </a:lnTo>
                      <a:lnTo>
                        <a:pt x="625" y="1086"/>
                      </a:lnTo>
                      <a:lnTo>
                        <a:pt x="368" y="1464"/>
                      </a:lnTo>
                      <a:lnTo>
                        <a:pt x="219" y="1500"/>
                      </a:lnTo>
                      <a:lnTo>
                        <a:pt x="0" y="1712"/>
                      </a:lnTo>
                      <a:lnTo>
                        <a:pt x="139" y="1784"/>
                      </a:lnTo>
                      <a:lnTo>
                        <a:pt x="254" y="1784"/>
                      </a:lnTo>
                      <a:lnTo>
                        <a:pt x="254" y="1784"/>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7" name="Freeform 20">
                  <a:extLst>
                    <a:ext uri="{FF2B5EF4-FFF2-40B4-BE49-F238E27FC236}">
                      <a16:creationId xmlns:a16="http://schemas.microsoft.com/office/drawing/2014/main" id="{8E914C46-8E04-3B96-02E3-66171D3FA965}"/>
                    </a:ext>
                  </a:extLst>
                </p:cNvPr>
                <p:cNvSpPr>
                  <a:spLocks/>
                </p:cNvSpPr>
                <p:nvPr/>
              </p:nvSpPr>
              <p:spPr bwMode="gray">
                <a:xfrm>
                  <a:off x="714" y="1376"/>
                  <a:ext cx="626" cy="601"/>
                </a:xfrm>
                <a:custGeom>
                  <a:avLst/>
                  <a:gdLst>
                    <a:gd name="T0" fmla="*/ 0 w 5769"/>
                    <a:gd name="T1" fmla="*/ 630 h 5530"/>
                    <a:gd name="T2" fmla="*/ 255 w 5769"/>
                    <a:gd name="T3" fmla="*/ 481 h 5530"/>
                    <a:gd name="T4" fmla="*/ 457 w 5769"/>
                    <a:gd name="T5" fmla="*/ 413 h 5530"/>
                    <a:gd name="T6" fmla="*/ 729 w 5769"/>
                    <a:gd name="T7" fmla="*/ 291 h 5530"/>
                    <a:gd name="T8" fmla="*/ 984 w 5769"/>
                    <a:gd name="T9" fmla="*/ 284 h 5530"/>
                    <a:gd name="T10" fmla="*/ 1355 w 5769"/>
                    <a:gd name="T11" fmla="*/ 311 h 5530"/>
                    <a:gd name="T12" fmla="*/ 1249 w 5769"/>
                    <a:gd name="T13" fmla="*/ 169 h 5530"/>
                    <a:gd name="T14" fmla="*/ 1457 w 5769"/>
                    <a:gd name="T15" fmla="*/ 63 h 5530"/>
                    <a:gd name="T16" fmla="*/ 1883 w 5769"/>
                    <a:gd name="T17" fmla="*/ 102 h 5530"/>
                    <a:gd name="T18" fmla="*/ 1911 w 5769"/>
                    <a:gd name="T19" fmla="*/ 299 h 5530"/>
                    <a:gd name="T20" fmla="*/ 2194 w 5769"/>
                    <a:gd name="T21" fmla="*/ 433 h 5530"/>
                    <a:gd name="T22" fmla="*/ 2470 w 5769"/>
                    <a:gd name="T23" fmla="*/ 614 h 5530"/>
                    <a:gd name="T24" fmla="*/ 2601 w 5769"/>
                    <a:gd name="T25" fmla="*/ 879 h 5530"/>
                    <a:gd name="T26" fmla="*/ 2789 w 5769"/>
                    <a:gd name="T27" fmla="*/ 1217 h 5530"/>
                    <a:gd name="T28" fmla="*/ 2944 w 5769"/>
                    <a:gd name="T29" fmla="*/ 1559 h 5530"/>
                    <a:gd name="T30" fmla="*/ 3085 w 5769"/>
                    <a:gd name="T31" fmla="*/ 1736 h 5530"/>
                    <a:gd name="T32" fmla="*/ 2971 w 5769"/>
                    <a:gd name="T33" fmla="*/ 1870 h 5530"/>
                    <a:gd name="T34" fmla="*/ 3046 w 5769"/>
                    <a:gd name="T35" fmla="*/ 2154 h 5530"/>
                    <a:gd name="T36" fmla="*/ 3389 w 5769"/>
                    <a:gd name="T37" fmla="*/ 1717 h 5530"/>
                    <a:gd name="T38" fmla="*/ 3625 w 5769"/>
                    <a:gd name="T39" fmla="*/ 1595 h 5530"/>
                    <a:gd name="T40" fmla="*/ 3688 w 5769"/>
                    <a:gd name="T41" fmla="*/ 1831 h 5530"/>
                    <a:gd name="T42" fmla="*/ 3546 w 5769"/>
                    <a:gd name="T43" fmla="*/ 1965 h 5530"/>
                    <a:gd name="T44" fmla="*/ 3641 w 5769"/>
                    <a:gd name="T45" fmla="*/ 2068 h 5530"/>
                    <a:gd name="T46" fmla="*/ 3775 w 5769"/>
                    <a:gd name="T47" fmla="*/ 2013 h 5530"/>
                    <a:gd name="T48" fmla="*/ 3991 w 5769"/>
                    <a:gd name="T49" fmla="*/ 1965 h 5530"/>
                    <a:gd name="T50" fmla="*/ 4098 w 5769"/>
                    <a:gd name="T51" fmla="*/ 2047 h 5530"/>
                    <a:gd name="T52" fmla="*/ 4275 w 5769"/>
                    <a:gd name="T53" fmla="*/ 2020 h 5530"/>
                    <a:gd name="T54" fmla="*/ 4153 w 5769"/>
                    <a:gd name="T55" fmla="*/ 2316 h 5530"/>
                    <a:gd name="T56" fmla="*/ 4209 w 5769"/>
                    <a:gd name="T57" fmla="*/ 2343 h 5530"/>
                    <a:gd name="T58" fmla="*/ 4618 w 5769"/>
                    <a:gd name="T59" fmla="*/ 1823 h 5530"/>
                    <a:gd name="T60" fmla="*/ 4720 w 5769"/>
                    <a:gd name="T61" fmla="*/ 1811 h 5530"/>
                    <a:gd name="T62" fmla="*/ 4870 w 5769"/>
                    <a:gd name="T63" fmla="*/ 1540 h 5530"/>
                    <a:gd name="T64" fmla="*/ 5174 w 5769"/>
                    <a:gd name="T65" fmla="*/ 1481 h 5530"/>
                    <a:gd name="T66" fmla="*/ 5470 w 5769"/>
                    <a:gd name="T67" fmla="*/ 1540 h 5530"/>
                    <a:gd name="T68" fmla="*/ 5686 w 5769"/>
                    <a:gd name="T69" fmla="*/ 1607 h 5530"/>
                    <a:gd name="T70" fmla="*/ 5733 w 5769"/>
                    <a:gd name="T71" fmla="*/ 1843 h 5530"/>
                    <a:gd name="T72" fmla="*/ 5647 w 5769"/>
                    <a:gd name="T73" fmla="*/ 2142 h 5530"/>
                    <a:gd name="T74" fmla="*/ 5553 w 5769"/>
                    <a:gd name="T75" fmla="*/ 2351 h 5530"/>
                    <a:gd name="T76" fmla="*/ 5438 w 5769"/>
                    <a:gd name="T77" fmla="*/ 2615 h 5530"/>
                    <a:gd name="T78" fmla="*/ 5099 w 5769"/>
                    <a:gd name="T79" fmla="*/ 3166 h 5530"/>
                    <a:gd name="T80" fmla="*/ 4731 w 5769"/>
                    <a:gd name="T81" fmla="*/ 3414 h 5530"/>
                    <a:gd name="T82" fmla="*/ 4749 w 5769"/>
                    <a:gd name="T83" fmla="*/ 3552 h 5530"/>
                    <a:gd name="T84" fmla="*/ 4741 w 5769"/>
                    <a:gd name="T85" fmla="*/ 3903 h 5530"/>
                    <a:gd name="T86" fmla="*/ 4382 w 5769"/>
                    <a:gd name="T87" fmla="*/ 4222 h 5530"/>
                    <a:gd name="T88" fmla="*/ 4315 w 5769"/>
                    <a:gd name="T89" fmla="*/ 4490 h 5530"/>
                    <a:gd name="T90" fmla="*/ 4275 w 5769"/>
                    <a:gd name="T91" fmla="*/ 4931 h 5530"/>
                    <a:gd name="T92" fmla="*/ 3877 w 5769"/>
                    <a:gd name="T93" fmla="*/ 5530 h 5530"/>
                    <a:gd name="T94" fmla="*/ 977 w 5769"/>
                    <a:gd name="T95" fmla="*/ 5309 h 5530"/>
                    <a:gd name="T96" fmla="*/ 843 w 5769"/>
                    <a:gd name="T97" fmla="*/ 5207 h 5530"/>
                    <a:gd name="T98" fmla="*/ 626 w 5769"/>
                    <a:gd name="T99" fmla="*/ 4802 h 5530"/>
                    <a:gd name="T100" fmla="*/ 294 w 5769"/>
                    <a:gd name="T101" fmla="*/ 4195 h 5530"/>
                    <a:gd name="T102" fmla="*/ 1127 w 5769"/>
                    <a:gd name="T103" fmla="*/ 2142 h 5530"/>
                    <a:gd name="T104" fmla="*/ 787 w 5769"/>
                    <a:gd name="T105" fmla="*/ 1898 h 5530"/>
                    <a:gd name="T106" fmla="*/ 389 w 5769"/>
                    <a:gd name="T107" fmla="*/ 1859 h 5530"/>
                    <a:gd name="T108" fmla="*/ 42 w 5769"/>
                    <a:gd name="T109" fmla="*/ 1016 h 5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69" h="5530">
                      <a:moveTo>
                        <a:pt x="42" y="1016"/>
                      </a:moveTo>
                      <a:lnTo>
                        <a:pt x="0" y="630"/>
                      </a:lnTo>
                      <a:lnTo>
                        <a:pt x="105" y="614"/>
                      </a:lnTo>
                      <a:lnTo>
                        <a:pt x="255" y="481"/>
                      </a:lnTo>
                      <a:lnTo>
                        <a:pt x="342" y="488"/>
                      </a:lnTo>
                      <a:lnTo>
                        <a:pt x="457" y="413"/>
                      </a:lnTo>
                      <a:lnTo>
                        <a:pt x="578" y="413"/>
                      </a:lnTo>
                      <a:lnTo>
                        <a:pt x="729" y="291"/>
                      </a:lnTo>
                      <a:lnTo>
                        <a:pt x="918" y="331"/>
                      </a:lnTo>
                      <a:lnTo>
                        <a:pt x="984" y="284"/>
                      </a:lnTo>
                      <a:lnTo>
                        <a:pt x="1249" y="338"/>
                      </a:lnTo>
                      <a:lnTo>
                        <a:pt x="1355" y="311"/>
                      </a:lnTo>
                      <a:lnTo>
                        <a:pt x="1343" y="263"/>
                      </a:lnTo>
                      <a:lnTo>
                        <a:pt x="1249" y="169"/>
                      </a:lnTo>
                      <a:lnTo>
                        <a:pt x="1336" y="63"/>
                      </a:lnTo>
                      <a:lnTo>
                        <a:pt x="1457" y="63"/>
                      </a:lnTo>
                      <a:lnTo>
                        <a:pt x="1761" y="0"/>
                      </a:lnTo>
                      <a:lnTo>
                        <a:pt x="1883" y="102"/>
                      </a:lnTo>
                      <a:lnTo>
                        <a:pt x="1883" y="224"/>
                      </a:lnTo>
                      <a:lnTo>
                        <a:pt x="1911" y="299"/>
                      </a:lnTo>
                      <a:lnTo>
                        <a:pt x="2033" y="319"/>
                      </a:lnTo>
                      <a:lnTo>
                        <a:pt x="2194" y="433"/>
                      </a:lnTo>
                      <a:lnTo>
                        <a:pt x="2424" y="508"/>
                      </a:lnTo>
                      <a:lnTo>
                        <a:pt x="2470" y="614"/>
                      </a:lnTo>
                      <a:lnTo>
                        <a:pt x="2612" y="784"/>
                      </a:lnTo>
                      <a:lnTo>
                        <a:pt x="2601" y="879"/>
                      </a:lnTo>
                      <a:lnTo>
                        <a:pt x="2679" y="1161"/>
                      </a:lnTo>
                      <a:lnTo>
                        <a:pt x="2789" y="1217"/>
                      </a:lnTo>
                      <a:lnTo>
                        <a:pt x="2829" y="1292"/>
                      </a:lnTo>
                      <a:lnTo>
                        <a:pt x="2944" y="1559"/>
                      </a:lnTo>
                      <a:lnTo>
                        <a:pt x="3180" y="1634"/>
                      </a:lnTo>
                      <a:lnTo>
                        <a:pt x="3085" y="1736"/>
                      </a:lnTo>
                      <a:lnTo>
                        <a:pt x="2782" y="1843"/>
                      </a:lnTo>
                      <a:lnTo>
                        <a:pt x="2971" y="1870"/>
                      </a:lnTo>
                      <a:lnTo>
                        <a:pt x="2971" y="2059"/>
                      </a:lnTo>
                      <a:lnTo>
                        <a:pt x="3046" y="2154"/>
                      </a:lnTo>
                      <a:lnTo>
                        <a:pt x="3026" y="1906"/>
                      </a:lnTo>
                      <a:lnTo>
                        <a:pt x="3389" y="1717"/>
                      </a:lnTo>
                      <a:lnTo>
                        <a:pt x="3558" y="1588"/>
                      </a:lnTo>
                      <a:lnTo>
                        <a:pt x="3625" y="1595"/>
                      </a:lnTo>
                      <a:lnTo>
                        <a:pt x="3641" y="1736"/>
                      </a:lnTo>
                      <a:lnTo>
                        <a:pt x="3688" y="1831"/>
                      </a:lnTo>
                      <a:lnTo>
                        <a:pt x="3661" y="1953"/>
                      </a:lnTo>
                      <a:lnTo>
                        <a:pt x="3546" y="1965"/>
                      </a:lnTo>
                      <a:lnTo>
                        <a:pt x="3578" y="2047"/>
                      </a:lnTo>
                      <a:lnTo>
                        <a:pt x="3641" y="2068"/>
                      </a:lnTo>
                      <a:lnTo>
                        <a:pt x="3728" y="1984"/>
                      </a:lnTo>
                      <a:lnTo>
                        <a:pt x="3775" y="2013"/>
                      </a:lnTo>
                      <a:lnTo>
                        <a:pt x="3870" y="2013"/>
                      </a:lnTo>
                      <a:lnTo>
                        <a:pt x="3991" y="1965"/>
                      </a:lnTo>
                      <a:lnTo>
                        <a:pt x="4059" y="2013"/>
                      </a:lnTo>
                      <a:lnTo>
                        <a:pt x="4098" y="2047"/>
                      </a:lnTo>
                      <a:lnTo>
                        <a:pt x="4241" y="1984"/>
                      </a:lnTo>
                      <a:lnTo>
                        <a:pt x="4275" y="2020"/>
                      </a:lnTo>
                      <a:lnTo>
                        <a:pt x="4256" y="2134"/>
                      </a:lnTo>
                      <a:lnTo>
                        <a:pt x="4153" y="2316"/>
                      </a:lnTo>
                      <a:lnTo>
                        <a:pt x="4161" y="2391"/>
                      </a:lnTo>
                      <a:lnTo>
                        <a:pt x="4209" y="2343"/>
                      </a:lnTo>
                      <a:lnTo>
                        <a:pt x="4370" y="2020"/>
                      </a:lnTo>
                      <a:lnTo>
                        <a:pt x="4618" y="1823"/>
                      </a:lnTo>
                      <a:lnTo>
                        <a:pt x="4701" y="1843"/>
                      </a:lnTo>
                      <a:lnTo>
                        <a:pt x="4720" y="1811"/>
                      </a:lnTo>
                      <a:lnTo>
                        <a:pt x="4713" y="1756"/>
                      </a:lnTo>
                      <a:lnTo>
                        <a:pt x="4870" y="1540"/>
                      </a:lnTo>
                      <a:lnTo>
                        <a:pt x="5079" y="1445"/>
                      </a:lnTo>
                      <a:lnTo>
                        <a:pt x="5174" y="1481"/>
                      </a:lnTo>
                      <a:lnTo>
                        <a:pt x="5249" y="1453"/>
                      </a:lnTo>
                      <a:lnTo>
                        <a:pt x="5470" y="1540"/>
                      </a:lnTo>
                      <a:lnTo>
                        <a:pt x="5565" y="1622"/>
                      </a:lnTo>
                      <a:lnTo>
                        <a:pt x="5686" y="1607"/>
                      </a:lnTo>
                      <a:lnTo>
                        <a:pt x="5769" y="1702"/>
                      </a:lnTo>
                      <a:lnTo>
                        <a:pt x="5733" y="1843"/>
                      </a:lnTo>
                      <a:lnTo>
                        <a:pt x="5733" y="2013"/>
                      </a:lnTo>
                      <a:lnTo>
                        <a:pt x="5647" y="2142"/>
                      </a:lnTo>
                      <a:lnTo>
                        <a:pt x="5640" y="2237"/>
                      </a:lnTo>
                      <a:lnTo>
                        <a:pt x="5553" y="2351"/>
                      </a:lnTo>
                      <a:lnTo>
                        <a:pt x="5553" y="2493"/>
                      </a:lnTo>
                      <a:lnTo>
                        <a:pt x="5438" y="2615"/>
                      </a:lnTo>
                      <a:lnTo>
                        <a:pt x="5356" y="2788"/>
                      </a:lnTo>
                      <a:lnTo>
                        <a:pt x="5099" y="3166"/>
                      </a:lnTo>
                      <a:lnTo>
                        <a:pt x="4950" y="3202"/>
                      </a:lnTo>
                      <a:lnTo>
                        <a:pt x="4731" y="3414"/>
                      </a:lnTo>
                      <a:lnTo>
                        <a:pt x="4618" y="3525"/>
                      </a:lnTo>
                      <a:lnTo>
                        <a:pt x="4749" y="3552"/>
                      </a:lnTo>
                      <a:lnTo>
                        <a:pt x="4824" y="3608"/>
                      </a:lnTo>
                      <a:lnTo>
                        <a:pt x="4741" y="3903"/>
                      </a:lnTo>
                      <a:lnTo>
                        <a:pt x="4540" y="4127"/>
                      </a:lnTo>
                      <a:lnTo>
                        <a:pt x="4382" y="4222"/>
                      </a:lnTo>
                      <a:lnTo>
                        <a:pt x="4382" y="4289"/>
                      </a:lnTo>
                      <a:lnTo>
                        <a:pt x="4315" y="4490"/>
                      </a:lnTo>
                      <a:lnTo>
                        <a:pt x="4362" y="4612"/>
                      </a:lnTo>
                      <a:lnTo>
                        <a:pt x="4275" y="4931"/>
                      </a:lnTo>
                      <a:lnTo>
                        <a:pt x="4086" y="5179"/>
                      </a:lnTo>
                      <a:lnTo>
                        <a:pt x="3877" y="5530"/>
                      </a:lnTo>
                      <a:lnTo>
                        <a:pt x="1024" y="5356"/>
                      </a:lnTo>
                      <a:lnTo>
                        <a:pt x="977" y="5309"/>
                      </a:lnTo>
                      <a:lnTo>
                        <a:pt x="890" y="5273"/>
                      </a:lnTo>
                      <a:lnTo>
                        <a:pt x="843" y="5207"/>
                      </a:lnTo>
                      <a:lnTo>
                        <a:pt x="634" y="5018"/>
                      </a:lnTo>
                      <a:lnTo>
                        <a:pt x="626" y="4802"/>
                      </a:lnTo>
                      <a:lnTo>
                        <a:pt x="420" y="4423"/>
                      </a:lnTo>
                      <a:lnTo>
                        <a:pt x="294" y="4195"/>
                      </a:lnTo>
                      <a:lnTo>
                        <a:pt x="626" y="3403"/>
                      </a:lnTo>
                      <a:lnTo>
                        <a:pt x="1127" y="2142"/>
                      </a:lnTo>
                      <a:lnTo>
                        <a:pt x="1013" y="2047"/>
                      </a:lnTo>
                      <a:lnTo>
                        <a:pt x="787" y="1898"/>
                      </a:lnTo>
                      <a:lnTo>
                        <a:pt x="681" y="1898"/>
                      </a:lnTo>
                      <a:lnTo>
                        <a:pt x="389" y="1859"/>
                      </a:lnTo>
                      <a:lnTo>
                        <a:pt x="86" y="1406"/>
                      </a:lnTo>
                      <a:lnTo>
                        <a:pt x="42" y="1016"/>
                      </a:lnTo>
                      <a:lnTo>
                        <a:pt x="42" y="1016"/>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8" name="Freeform 21">
                  <a:extLst>
                    <a:ext uri="{FF2B5EF4-FFF2-40B4-BE49-F238E27FC236}">
                      <a16:creationId xmlns:a16="http://schemas.microsoft.com/office/drawing/2014/main" id="{0276974E-04A5-E799-9C74-7B990E3579F1}"/>
                    </a:ext>
                  </a:extLst>
                </p:cNvPr>
                <p:cNvSpPr>
                  <a:spLocks/>
                </p:cNvSpPr>
                <p:nvPr/>
              </p:nvSpPr>
              <p:spPr bwMode="gray">
                <a:xfrm>
                  <a:off x="596" y="1857"/>
                  <a:ext cx="539" cy="526"/>
                </a:xfrm>
                <a:custGeom>
                  <a:avLst/>
                  <a:gdLst>
                    <a:gd name="T0" fmla="*/ 1370 w 4965"/>
                    <a:gd name="T1" fmla="*/ 642 h 4856"/>
                    <a:gd name="T2" fmla="*/ 1411 w 4965"/>
                    <a:gd name="T3" fmla="*/ 272 h 4856"/>
                    <a:gd name="T4" fmla="*/ 1508 w 4965"/>
                    <a:gd name="T5" fmla="*/ 0 h 4856"/>
                    <a:gd name="T6" fmla="*/ 1722 w 4965"/>
                    <a:gd name="T7" fmla="*/ 595 h 4856"/>
                    <a:gd name="T8" fmla="*/ 1978 w 4965"/>
                    <a:gd name="T9" fmla="*/ 850 h 4856"/>
                    <a:gd name="T10" fmla="*/ 2112 w 4965"/>
                    <a:gd name="T11" fmla="*/ 933 h 4856"/>
                    <a:gd name="T12" fmla="*/ 4776 w 4965"/>
                    <a:gd name="T13" fmla="*/ 1702 h 4856"/>
                    <a:gd name="T14" fmla="*/ 4843 w 4965"/>
                    <a:gd name="T15" fmla="*/ 2513 h 4856"/>
                    <a:gd name="T16" fmla="*/ 4634 w 4965"/>
                    <a:gd name="T17" fmla="*/ 3202 h 4856"/>
                    <a:gd name="T18" fmla="*/ 4465 w 4965"/>
                    <a:gd name="T19" fmla="*/ 3404 h 4856"/>
                    <a:gd name="T20" fmla="*/ 4221 w 4965"/>
                    <a:gd name="T21" fmla="*/ 3770 h 4856"/>
                    <a:gd name="T22" fmla="*/ 3937 w 4965"/>
                    <a:gd name="T23" fmla="*/ 4045 h 4856"/>
                    <a:gd name="T24" fmla="*/ 3680 w 4965"/>
                    <a:gd name="T25" fmla="*/ 4479 h 4856"/>
                    <a:gd name="T26" fmla="*/ 3539 w 4965"/>
                    <a:gd name="T27" fmla="*/ 4659 h 4856"/>
                    <a:gd name="T28" fmla="*/ 3355 w 4965"/>
                    <a:gd name="T29" fmla="*/ 4441 h 4856"/>
                    <a:gd name="T30" fmla="*/ 3247 w 4965"/>
                    <a:gd name="T31" fmla="*/ 4518 h 4856"/>
                    <a:gd name="T32" fmla="*/ 2944 w 4965"/>
                    <a:gd name="T33" fmla="*/ 4573 h 4856"/>
                    <a:gd name="T34" fmla="*/ 2349 w 4965"/>
                    <a:gd name="T35" fmla="*/ 4431 h 4856"/>
                    <a:gd name="T36" fmla="*/ 2072 w 4965"/>
                    <a:gd name="T37" fmla="*/ 4593 h 4856"/>
                    <a:gd name="T38" fmla="*/ 1809 w 4965"/>
                    <a:gd name="T39" fmla="*/ 4856 h 4856"/>
                    <a:gd name="T40" fmla="*/ 1477 w 4965"/>
                    <a:gd name="T41" fmla="*/ 4510 h 4856"/>
                    <a:gd name="T42" fmla="*/ 1450 w 4965"/>
                    <a:gd name="T43" fmla="*/ 4195 h 4856"/>
                    <a:gd name="T44" fmla="*/ 721 w 4965"/>
                    <a:gd name="T45" fmla="*/ 4072 h 4856"/>
                    <a:gd name="T46" fmla="*/ 646 w 4965"/>
                    <a:gd name="T47" fmla="*/ 3734 h 4856"/>
                    <a:gd name="T48" fmla="*/ 566 w 4965"/>
                    <a:gd name="T49" fmla="*/ 3506 h 4856"/>
                    <a:gd name="T50" fmla="*/ 587 w 4965"/>
                    <a:gd name="T51" fmla="*/ 3297 h 4856"/>
                    <a:gd name="T52" fmla="*/ 559 w 4965"/>
                    <a:gd name="T53" fmla="*/ 3060 h 4856"/>
                    <a:gd name="T54" fmla="*/ 445 w 4965"/>
                    <a:gd name="T55" fmla="*/ 2836 h 4856"/>
                    <a:gd name="T56" fmla="*/ 654 w 4965"/>
                    <a:gd name="T57" fmla="*/ 2533 h 4856"/>
                    <a:gd name="T58" fmla="*/ 748 w 4965"/>
                    <a:gd name="T59" fmla="*/ 2194 h 4856"/>
                    <a:gd name="T60" fmla="*/ 682 w 4965"/>
                    <a:gd name="T61" fmla="*/ 1918 h 4856"/>
                    <a:gd name="T62" fmla="*/ 626 w 4965"/>
                    <a:gd name="T63" fmla="*/ 1709 h 4856"/>
                    <a:gd name="T64" fmla="*/ 39 w 4965"/>
                    <a:gd name="T65" fmla="*/ 1465 h 4856"/>
                    <a:gd name="T66" fmla="*/ 78 w 4965"/>
                    <a:gd name="T67" fmla="*/ 1142 h 4856"/>
                    <a:gd name="T68" fmla="*/ 66 w 4965"/>
                    <a:gd name="T69" fmla="*/ 709 h 4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65" h="4856">
                      <a:moveTo>
                        <a:pt x="66" y="709"/>
                      </a:moveTo>
                      <a:lnTo>
                        <a:pt x="1370" y="642"/>
                      </a:lnTo>
                      <a:lnTo>
                        <a:pt x="1411" y="433"/>
                      </a:lnTo>
                      <a:lnTo>
                        <a:pt x="1411" y="272"/>
                      </a:lnTo>
                      <a:lnTo>
                        <a:pt x="1418" y="177"/>
                      </a:lnTo>
                      <a:lnTo>
                        <a:pt x="1508" y="0"/>
                      </a:lnTo>
                      <a:lnTo>
                        <a:pt x="1714" y="379"/>
                      </a:lnTo>
                      <a:lnTo>
                        <a:pt x="1722" y="595"/>
                      </a:lnTo>
                      <a:lnTo>
                        <a:pt x="1931" y="784"/>
                      </a:lnTo>
                      <a:lnTo>
                        <a:pt x="1978" y="850"/>
                      </a:lnTo>
                      <a:lnTo>
                        <a:pt x="2065" y="886"/>
                      </a:lnTo>
                      <a:lnTo>
                        <a:pt x="2112" y="933"/>
                      </a:lnTo>
                      <a:lnTo>
                        <a:pt x="4965" y="1107"/>
                      </a:lnTo>
                      <a:lnTo>
                        <a:pt x="4776" y="1702"/>
                      </a:lnTo>
                      <a:lnTo>
                        <a:pt x="4776" y="2288"/>
                      </a:lnTo>
                      <a:lnTo>
                        <a:pt x="4843" y="2513"/>
                      </a:lnTo>
                      <a:lnTo>
                        <a:pt x="4729" y="2729"/>
                      </a:lnTo>
                      <a:lnTo>
                        <a:pt x="4634" y="3202"/>
                      </a:lnTo>
                      <a:lnTo>
                        <a:pt x="4513" y="3423"/>
                      </a:lnTo>
                      <a:lnTo>
                        <a:pt x="4465" y="3404"/>
                      </a:lnTo>
                      <a:lnTo>
                        <a:pt x="4398" y="3438"/>
                      </a:lnTo>
                      <a:lnTo>
                        <a:pt x="4221" y="3770"/>
                      </a:lnTo>
                      <a:lnTo>
                        <a:pt x="4098" y="3809"/>
                      </a:lnTo>
                      <a:lnTo>
                        <a:pt x="3937" y="4045"/>
                      </a:lnTo>
                      <a:lnTo>
                        <a:pt x="3736" y="4261"/>
                      </a:lnTo>
                      <a:lnTo>
                        <a:pt x="3680" y="4479"/>
                      </a:lnTo>
                      <a:lnTo>
                        <a:pt x="3689" y="4754"/>
                      </a:lnTo>
                      <a:lnTo>
                        <a:pt x="3539" y="4659"/>
                      </a:lnTo>
                      <a:lnTo>
                        <a:pt x="3444" y="4451"/>
                      </a:lnTo>
                      <a:lnTo>
                        <a:pt x="3355" y="4441"/>
                      </a:lnTo>
                      <a:lnTo>
                        <a:pt x="3310" y="4518"/>
                      </a:lnTo>
                      <a:lnTo>
                        <a:pt x="3247" y="4518"/>
                      </a:lnTo>
                      <a:lnTo>
                        <a:pt x="3066" y="4490"/>
                      </a:lnTo>
                      <a:lnTo>
                        <a:pt x="2944" y="4573"/>
                      </a:lnTo>
                      <a:lnTo>
                        <a:pt x="2424" y="4396"/>
                      </a:lnTo>
                      <a:lnTo>
                        <a:pt x="2349" y="4431"/>
                      </a:lnTo>
                      <a:lnTo>
                        <a:pt x="2186" y="4463"/>
                      </a:lnTo>
                      <a:lnTo>
                        <a:pt x="2072" y="4593"/>
                      </a:lnTo>
                      <a:lnTo>
                        <a:pt x="1875" y="4734"/>
                      </a:lnTo>
                      <a:lnTo>
                        <a:pt x="1809" y="4856"/>
                      </a:lnTo>
                      <a:lnTo>
                        <a:pt x="1686" y="4605"/>
                      </a:lnTo>
                      <a:lnTo>
                        <a:pt x="1477" y="4510"/>
                      </a:lnTo>
                      <a:lnTo>
                        <a:pt x="1411" y="4309"/>
                      </a:lnTo>
                      <a:lnTo>
                        <a:pt x="1450" y="4195"/>
                      </a:lnTo>
                      <a:lnTo>
                        <a:pt x="1458" y="4065"/>
                      </a:lnTo>
                      <a:lnTo>
                        <a:pt x="721" y="4072"/>
                      </a:lnTo>
                      <a:lnTo>
                        <a:pt x="661" y="4037"/>
                      </a:lnTo>
                      <a:lnTo>
                        <a:pt x="646" y="3734"/>
                      </a:lnTo>
                      <a:lnTo>
                        <a:pt x="504" y="3572"/>
                      </a:lnTo>
                      <a:lnTo>
                        <a:pt x="566" y="3506"/>
                      </a:lnTo>
                      <a:lnTo>
                        <a:pt x="551" y="3423"/>
                      </a:lnTo>
                      <a:lnTo>
                        <a:pt x="587" y="3297"/>
                      </a:lnTo>
                      <a:lnTo>
                        <a:pt x="512" y="3166"/>
                      </a:lnTo>
                      <a:lnTo>
                        <a:pt x="559" y="3060"/>
                      </a:lnTo>
                      <a:lnTo>
                        <a:pt x="370" y="2911"/>
                      </a:lnTo>
                      <a:lnTo>
                        <a:pt x="445" y="2836"/>
                      </a:lnTo>
                      <a:lnTo>
                        <a:pt x="551" y="2702"/>
                      </a:lnTo>
                      <a:lnTo>
                        <a:pt x="654" y="2533"/>
                      </a:lnTo>
                      <a:lnTo>
                        <a:pt x="721" y="2399"/>
                      </a:lnTo>
                      <a:lnTo>
                        <a:pt x="748" y="2194"/>
                      </a:lnTo>
                      <a:lnTo>
                        <a:pt x="654" y="2005"/>
                      </a:lnTo>
                      <a:lnTo>
                        <a:pt x="682" y="1918"/>
                      </a:lnTo>
                      <a:lnTo>
                        <a:pt x="709" y="1777"/>
                      </a:lnTo>
                      <a:lnTo>
                        <a:pt x="626" y="1709"/>
                      </a:lnTo>
                      <a:lnTo>
                        <a:pt x="248" y="1674"/>
                      </a:lnTo>
                      <a:lnTo>
                        <a:pt x="39" y="1465"/>
                      </a:lnTo>
                      <a:lnTo>
                        <a:pt x="0" y="1370"/>
                      </a:lnTo>
                      <a:lnTo>
                        <a:pt x="78" y="1142"/>
                      </a:lnTo>
                      <a:lnTo>
                        <a:pt x="39" y="859"/>
                      </a:lnTo>
                      <a:lnTo>
                        <a:pt x="66" y="709"/>
                      </a:lnTo>
                      <a:lnTo>
                        <a:pt x="66" y="709"/>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19" name="Freeform 22">
                  <a:extLst>
                    <a:ext uri="{FF2B5EF4-FFF2-40B4-BE49-F238E27FC236}">
                      <a16:creationId xmlns:a16="http://schemas.microsoft.com/office/drawing/2014/main" id="{395F88A8-93D9-02DD-71F6-412018124348}"/>
                    </a:ext>
                  </a:extLst>
                </p:cNvPr>
                <p:cNvSpPr>
                  <a:spLocks/>
                </p:cNvSpPr>
                <p:nvPr/>
              </p:nvSpPr>
              <p:spPr bwMode="gray">
                <a:xfrm>
                  <a:off x="343" y="1897"/>
                  <a:ext cx="335" cy="275"/>
                </a:xfrm>
                <a:custGeom>
                  <a:avLst/>
                  <a:gdLst>
                    <a:gd name="T0" fmla="*/ 2402 w 3084"/>
                    <a:gd name="T1" fmla="*/ 342 h 2544"/>
                    <a:gd name="T2" fmla="*/ 2375 w 3084"/>
                    <a:gd name="T3" fmla="*/ 492 h 2544"/>
                    <a:gd name="T4" fmla="*/ 2414 w 3084"/>
                    <a:gd name="T5" fmla="*/ 775 h 2544"/>
                    <a:gd name="T6" fmla="*/ 2336 w 3084"/>
                    <a:gd name="T7" fmla="*/ 1003 h 2544"/>
                    <a:gd name="T8" fmla="*/ 2375 w 3084"/>
                    <a:gd name="T9" fmla="*/ 1098 h 2544"/>
                    <a:gd name="T10" fmla="*/ 2584 w 3084"/>
                    <a:gd name="T11" fmla="*/ 1307 h 2544"/>
                    <a:gd name="T12" fmla="*/ 2962 w 3084"/>
                    <a:gd name="T13" fmla="*/ 1342 h 2544"/>
                    <a:gd name="T14" fmla="*/ 3045 w 3084"/>
                    <a:gd name="T15" fmla="*/ 1410 h 2544"/>
                    <a:gd name="T16" fmla="*/ 3018 w 3084"/>
                    <a:gd name="T17" fmla="*/ 1551 h 2544"/>
                    <a:gd name="T18" fmla="*/ 2990 w 3084"/>
                    <a:gd name="T19" fmla="*/ 1638 h 2544"/>
                    <a:gd name="T20" fmla="*/ 3084 w 3084"/>
                    <a:gd name="T21" fmla="*/ 1827 h 2544"/>
                    <a:gd name="T22" fmla="*/ 3057 w 3084"/>
                    <a:gd name="T23" fmla="*/ 2032 h 2544"/>
                    <a:gd name="T24" fmla="*/ 2990 w 3084"/>
                    <a:gd name="T25" fmla="*/ 2166 h 2544"/>
                    <a:gd name="T26" fmla="*/ 2887 w 3084"/>
                    <a:gd name="T27" fmla="*/ 2335 h 2544"/>
                    <a:gd name="T28" fmla="*/ 2781 w 3084"/>
                    <a:gd name="T29" fmla="*/ 2469 h 2544"/>
                    <a:gd name="T30" fmla="*/ 2706 w 3084"/>
                    <a:gd name="T31" fmla="*/ 2544 h 2544"/>
                    <a:gd name="T32" fmla="*/ 2564 w 3084"/>
                    <a:gd name="T33" fmla="*/ 2488 h 2544"/>
                    <a:gd name="T34" fmla="*/ 2261 w 3084"/>
                    <a:gd name="T35" fmla="*/ 2516 h 2544"/>
                    <a:gd name="T36" fmla="*/ 2098 w 3084"/>
                    <a:gd name="T37" fmla="*/ 2335 h 2544"/>
                    <a:gd name="T38" fmla="*/ 1949 w 3084"/>
                    <a:gd name="T39" fmla="*/ 2316 h 2544"/>
                    <a:gd name="T40" fmla="*/ 1760 w 3084"/>
                    <a:gd name="T41" fmla="*/ 2213 h 2544"/>
                    <a:gd name="T42" fmla="*/ 1693 w 3084"/>
                    <a:gd name="T43" fmla="*/ 2138 h 2544"/>
                    <a:gd name="T44" fmla="*/ 1638 w 3084"/>
                    <a:gd name="T45" fmla="*/ 2138 h 2544"/>
                    <a:gd name="T46" fmla="*/ 1590 w 3084"/>
                    <a:gd name="T47" fmla="*/ 2146 h 2544"/>
                    <a:gd name="T48" fmla="*/ 1469 w 3084"/>
                    <a:gd name="T49" fmla="*/ 2063 h 2544"/>
                    <a:gd name="T50" fmla="*/ 1240 w 3084"/>
                    <a:gd name="T51" fmla="*/ 2091 h 2544"/>
                    <a:gd name="T52" fmla="*/ 1138 w 3084"/>
                    <a:gd name="T53" fmla="*/ 2071 h 2544"/>
                    <a:gd name="T54" fmla="*/ 1051 w 3084"/>
                    <a:gd name="T55" fmla="*/ 1930 h 2544"/>
                    <a:gd name="T56" fmla="*/ 948 w 3084"/>
                    <a:gd name="T57" fmla="*/ 1901 h 2544"/>
                    <a:gd name="T58" fmla="*/ 786 w 3084"/>
                    <a:gd name="T59" fmla="*/ 1780 h 2544"/>
                    <a:gd name="T60" fmla="*/ 665 w 3084"/>
                    <a:gd name="T61" fmla="*/ 1484 h 2544"/>
                    <a:gd name="T62" fmla="*/ 692 w 3084"/>
                    <a:gd name="T63" fmla="*/ 1401 h 2544"/>
                    <a:gd name="T64" fmla="*/ 625 w 3084"/>
                    <a:gd name="T65" fmla="*/ 1221 h 2544"/>
                    <a:gd name="T66" fmla="*/ 680 w 3084"/>
                    <a:gd name="T67" fmla="*/ 1031 h 2544"/>
                    <a:gd name="T68" fmla="*/ 653 w 3084"/>
                    <a:gd name="T69" fmla="*/ 869 h 2544"/>
                    <a:gd name="T70" fmla="*/ 606 w 3084"/>
                    <a:gd name="T71" fmla="*/ 842 h 2544"/>
                    <a:gd name="T72" fmla="*/ 531 w 3084"/>
                    <a:gd name="T73" fmla="*/ 917 h 2544"/>
                    <a:gd name="T74" fmla="*/ 239 w 3084"/>
                    <a:gd name="T75" fmla="*/ 917 h 2544"/>
                    <a:gd name="T76" fmla="*/ 165 w 3084"/>
                    <a:gd name="T77" fmla="*/ 960 h 2544"/>
                    <a:gd name="T78" fmla="*/ 0 w 3084"/>
                    <a:gd name="T79" fmla="*/ 887 h 2544"/>
                    <a:gd name="T80" fmla="*/ 254 w 3084"/>
                    <a:gd name="T81" fmla="*/ 680 h 2544"/>
                    <a:gd name="T82" fmla="*/ 381 w 3084"/>
                    <a:gd name="T83" fmla="*/ 673 h 2544"/>
                    <a:gd name="T84" fmla="*/ 511 w 3084"/>
                    <a:gd name="T85" fmla="*/ 721 h 2544"/>
                    <a:gd name="T86" fmla="*/ 699 w 3084"/>
                    <a:gd name="T87" fmla="*/ 646 h 2544"/>
                    <a:gd name="T88" fmla="*/ 786 w 3084"/>
                    <a:gd name="T89" fmla="*/ 646 h 2544"/>
                    <a:gd name="T90" fmla="*/ 908 w 3084"/>
                    <a:gd name="T91" fmla="*/ 483 h 2544"/>
                    <a:gd name="T92" fmla="*/ 1173 w 3084"/>
                    <a:gd name="T93" fmla="*/ 408 h 2544"/>
                    <a:gd name="T94" fmla="*/ 1260 w 3084"/>
                    <a:gd name="T95" fmla="*/ 330 h 2544"/>
                    <a:gd name="T96" fmla="*/ 1232 w 3084"/>
                    <a:gd name="T97" fmla="*/ 180 h 2544"/>
                    <a:gd name="T98" fmla="*/ 1342 w 3084"/>
                    <a:gd name="T99" fmla="*/ 94 h 2544"/>
                    <a:gd name="T100" fmla="*/ 1401 w 3084"/>
                    <a:gd name="T101" fmla="*/ 66 h 2544"/>
                    <a:gd name="T102" fmla="*/ 1421 w 3084"/>
                    <a:gd name="T103" fmla="*/ 0 h 2544"/>
                    <a:gd name="T104" fmla="*/ 1768 w 3084"/>
                    <a:gd name="T105" fmla="*/ 0 h 2544"/>
                    <a:gd name="T106" fmla="*/ 1996 w 3084"/>
                    <a:gd name="T107" fmla="*/ 220 h 2544"/>
                    <a:gd name="T108" fmla="*/ 2402 w 3084"/>
                    <a:gd name="T109" fmla="*/ 342 h 2544"/>
                    <a:gd name="T110" fmla="*/ 2402 w 3084"/>
                    <a:gd name="T111" fmla="*/ 342 h 2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84" h="2544">
                      <a:moveTo>
                        <a:pt x="2402" y="342"/>
                      </a:moveTo>
                      <a:lnTo>
                        <a:pt x="2375" y="492"/>
                      </a:lnTo>
                      <a:lnTo>
                        <a:pt x="2414" y="775"/>
                      </a:lnTo>
                      <a:lnTo>
                        <a:pt x="2336" y="1003"/>
                      </a:lnTo>
                      <a:lnTo>
                        <a:pt x="2375" y="1098"/>
                      </a:lnTo>
                      <a:lnTo>
                        <a:pt x="2584" y="1307"/>
                      </a:lnTo>
                      <a:lnTo>
                        <a:pt x="2962" y="1342"/>
                      </a:lnTo>
                      <a:lnTo>
                        <a:pt x="3045" y="1410"/>
                      </a:lnTo>
                      <a:lnTo>
                        <a:pt x="3018" y="1551"/>
                      </a:lnTo>
                      <a:lnTo>
                        <a:pt x="2990" y="1638"/>
                      </a:lnTo>
                      <a:lnTo>
                        <a:pt x="3084" y="1827"/>
                      </a:lnTo>
                      <a:lnTo>
                        <a:pt x="3057" y="2032"/>
                      </a:lnTo>
                      <a:lnTo>
                        <a:pt x="2990" y="2166"/>
                      </a:lnTo>
                      <a:lnTo>
                        <a:pt x="2887" y="2335"/>
                      </a:lnTo>
                      <a:lnTo>
                        <a:pt x="2781" y="2469"/>
                      </a:lnTo>
                      <a:lnTo>
                        <a:pt x="2706" y="2544"/>
                      </a:lnTo>
                      <a:lnTo>
                        <a:pt x="2564" y="2488"/>
                      </a:lnTo>
                      <a:lnTo>
                        <a:pt x="2261" y="2516"/>
                      </a:lnTo>
                      <a:lnTo>
                        <a:pt x="2098" y="2335"/>
                      </a:lnTo>
                      <a:lnTo>
                        <a:pt x="1949" y="2316"/>
                      </a:lnTo>
                      <a:lnTo>
                        <a:pt x="1760" y="2213"/>
                      </a:lnTo>
                      <a:lnTo>
                        <a:pt x="1693" y="2138"/>
                      </a:lnTo>
                      <a:lnTo>
                        <a:pt x="1638" y="2138"/>
                      </a:lnTo>
                      <a:lnTo>
                        <a:pt x="1590" y="2146"/>
                      </a:lnTo>
                      <a:lnTo>
                        <a:pt x="1469" y="2063"/>
                      </a:lnTo>
                      <a:lnTo>
                        <a:pt x="1240" y="2091"/>
                      </a:lnTo>
                      <a:lnTo>
                        <a:pt x="1138" y="2071"/>
                      </a:lnTo>
                      <a:lnTo>
                        <a:pt x="1051" y="1930"/>
                      </a:lnTo>
                      <a:lnTo>
                        <a:pt x="948" y="1901"/>
                      </a:lnTo>
                      <a:lnTo>
                        <a:pt x="786" y="1780"/>
                      </a:lnTo>
                      <a:lnTo>
                        <a:pt x="665" y="1484"/>
                      </a:lnTo>
                      <a:lnTo>
                        <a:pt x="692" y="1401"/>
                      </a:lnTo>
                      <a:lnTo>
                        <a:pt x="625" y="1221"/>
                      </a:lnTo>
                      <a:lnTo>
                        <a:pt x="680" y="1031"/>
                      </a:lnTo>
                      <a:lnTo>
                        <a:pt x="653" y="869"/>
                      </a:lnTo>
                      <a:lnTo>
                        <a:pt x="606" y="842"/>
                      </a:lnTo>
                      <a:lnTo>
                        <a:pt x="531" y="917"/>
                      </a:lnTo>
                      <a:lnTo>
                        <a:pt x="239" y="917"/>
                      </a:lnTo>
                      <a:lnTo>
                        <a:pt x="165" y="960"/>
                      </a:lnTo>
                      <a:lnTo>
                        <a:pt x="0" y="887"/>
                      </a:lnTo>
                      <a:lnTo>
                        <a:pt x="254" y="680"/>
                      </a:lnTo>
                      <a:lnTo>
                        <a:pt x="381" y="673"/>
                      </a:lnTo>
                      <a:lnTo>
                        <a:pt x="511" y="721"/>
                      </a:lnTo>
                      <a:lnTo>
                        <a:pt x="699" y="646"/>
                      </a:lnTo>
                      <a:lnTo>
                        <a:pt x="786" y="646"/>
                      </a:lnTo>
                      <a:lnTo>
                        <a:pt x="908" y="483"/>
                      </a:lnTo>
                      <a:lnTo>
                        <a:pt x="1173" y="408"/>
                      </a:lnTo>
                      <a:lnTo>
                        <a:pt x="1260" y="330"/>
                      </a:lnTo>
                      <a:lnTo>
                        <a:pt x="1232" y="180"/>
                      </a:lnTo>
                      <a:lnTo>
                        <a:pt x="1342" y="94"/>
                      </a:lnTo>
                      <a:lnTo>
                        <a:pt x="1401" y="66"/>
                      </a:lnTo>
                      <a:lnTo>
                        <a:pt x="1421" y="0"/>
                      </a:lnTo>
                      <a:lnTo>
                        <a:pt x="1768" y="0"/>
                      </a:lnTo>
                      <a:lnTo>
                        <a:pt x="1996" y="220"/>
                      </a:lnTo>
                      <a:lnTo>
                        <a:pt x="2402" y="342"/>
                      </a:lnTo>
                      <a:lnTo>
                        <a:pt x="2402" y="342"/>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0" name="Freeform 23">
                  <a:extLst>
                    <a:ext uri="{FF2B5EF4-FFF2-40B4-BE49-F238E27FC236}">
                      <a16:creationId xmlns:a16="http://schemas.microsoft.com/office/drawing/2014/main" id="{95F71C2D-75A9-F42B-A6E2-4121A318687B}"/>
                    </a:ext>
                  </a:extLst>
                </p:cNvPr>
                <p:cNvSpPr>
                  <a:spLocks/>
                </p:cNvSpPr>
                <p:nvPr/>
              </p:nvSpPr>
              <p:spPr bwMode="gray">
                <a:xfrm>
                  <a:off x="0" y="1880"/>
                  <a:ext cx="361" cy="189"/>
                </a:xfrm>
                <a:custGeom>
                  <a:avLst/>
                  <a:gdLst>
                    <a:gd name="T0" fmla="*/ 3166 w 3331"/>
                    <a:gd name="T1" fmla="*/ 1037 h 1740"/>
                    <a:gd name="T2" fmla="*/ 2759 w 3331"/>
                    <a:gd name="T3" fmla="*/ 859 h 1740"/>
                    <a:gd name="T4" fmla="*/ 1513 w 3331"/>
                    <a:gd name="T5" fmla="*/ 350 h 1740"/>
                    <a:gd name="T6" fmla="*/ 520 w 3331"/>
                    <a:gd name="T7" fmla="*/ 169 h 1740"/>
                    <a:gd name="T8" fmla="*/ 98 w 3331"/>
                    <a:gd name="T9" fmla="*/ 0 h 1740"/>
                    <a:gd name="T10" fmla="*/ 99 w 3331"/>
                    <a:gd name="T11" fmla="*/ 0 h 1740"/>
                    <a:gd name="T12" fmla="*/ 94 w 3331"/>
                    <a:gd name="T13" fmla="*/ 141 h 1740"/>
                    <a:gd name="T14" fmla="*/ 15 w 3331"/>
                    <a:gd name="T15" fmla="*/ 181 h 1740"/>
                    <a:gd name="T16" fmla="*/ 0 w 3331"/>
                    <a:gd name="T17" fmla="*/ 264 h 1740"/>
                    <a:gd name="T18" fmla="*/ 129 w 3331"/>
                    <a:gd name="T19" fmla="*/ 358 h 1740"/>
                    <a:gd name="T20" fmla="*/ 94 w 3331"/>
                    <a:gd name="T21" fmla="*/ 405 h 1740"/>
                    <a:gd name="T22" fmla="*/ 189 w 3331"/>
                    <a:gd name="T23" fmla="*/ 527 h 1740"/>
                    <a:gd name="T24" fmla="*/ 311 w 3331"/>
                    <a:gd name="T25" fmla="*/ 689 h 1740"/>
                    <a:gd name="T26" fmla="*/ 440 w 3331"/>
                    <a:gd name="T27" fmla="*/ 823 h 1740"/>
                    <a:gd name="T28" fmla="*/ 481 w 3331"/>
                    <a:gd name="T29" fmla="*/ 937 h 1740"/>
                    <a:gd name="T30" fmla="*/ 406 w 3331"/>
                    <a:gd name="T31" fmla="*/ 1039 h 1740"/>
                    <a:gd name="T32" fmla="*/ 425 w 3331"/>
                    <a:gd name="T33" fmla="*/ 1059 h 1740"/>
                    <a:gd name="T34" fmla="*/ 772 w 3331"/>
                    <a:gd name="T35" fmla="*/ 1079 h 1740"/>
                    <a:gd name="T36" fmla="*/ 906 w 3331"/>
                    <a:gd name="T37" fmla="*/ 1303 h 1740"/>
                    <a:gd name="T38" fmla="*/ 1162 w 3331"/>
                    <a:gd name="T39" fmla="*/ 1296 h 1740"/>
                    <a:gd name="T40" fmla="*/ 1501 w 3331"/>
                    <a:gd name="T41" fmla="*/ 1019 h 1740"/>
                    <a:gd name="T42" fmla="*/ 1548 w 3331"/>
                    <a:gd name="T43" fmla="*/ 1095 h 1740"/>
                    <a:gd name="T44" fmla="*/ 1521 w 3331"/>
                    <a:gd name="T45" fmla="*/ 1201 h 1740"/>
                    <a:gd name="T46" fmla="*/ 1569 w 3331"/>
                    <a:gd name="T47" fmla="*/ 1701 h 1740"/>
                    <a:gd name="T48" fmla="*/ 1662 w 3331"/>
                    <a:gd name="T49" fmla="*/ 1740 h 1740"/>
                    <a:gd name="T50" fmla="*/ 1805 w 3331"/>
                    <a:gd name="T51" fmla="*/ 1674 h 1740"/>
                    <a:gd name="T52" fmla="*/ 2021 w 3331"/>
                    <a:gd name="T53" fmla="*/ 1653 h 1740"/>
                    <a:gd name="T54" fmla="*/ 2317 w 3331"/>
                    <a:gd name="T55" fmla="*/ 1662 h 1740"/>
                    <a:gd name="T56" fmla="*/ 2373 w 3331"/>
                    <a:gd name="T57" fmla="*/ 1709 h 1740"/>
                    <a:gd name="T58" fmla="*/ 2541 w 3331"/>
                    <a:gd name="T59" fmla="*/ 1634 h 1740"/>
                    <a:gd name="T60" fmla="*/ 2648 w 3331"/>
                    <a:gd name="T61" fmla="*/ 1492 h 1740"/>
                    <a:gd name="T62" fmla="*/ 2790 w 3331"/>
                    <a:gd name="T63" fmla="*/ 1485 h 1740"/>
                    <a:gd name="T64" fmla="*/ 2837 w 3331"/>
                    <a:gd name="T65" fmla="*/ 1417 h 1740"/>
                    <a:gd name="T66" fmla="*/ 3073 w 3331"/>
                    <a:gd name="T67" fmla="*/ 1257 h 1740"/>
                    <a:gd name="T68" fmla="*/ 3331 w 3331"/>
                    <a:gd name="T69" fmla="*/ 1110 h 1740"/>
                    <a:gd name="T70" fmla="*/ 3166 w 3331"/>
                    <a:gd name="T71" fmla="*/ 1037 h 1740"/>
                    <a:gd name="T72" fmla="*/ 3166 w 3331"/>
                    <a:gd name="T73" fmla="*/ 1037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31" h="1740">
                      <a:moveTo>
                        <a:pt x="3166" y="1037"/>
                      </a:moveTo>
                      <a:lnTo>
                        <a:pt x="2759" y="859"/>
                      </a:lnTo>
                      <a:lnTo>
                        <a:pt x="1513" y="350"/>
                      </a:lnTo>
                      <a:lnTo>
                        <a:pt x="520" y="169"/>
                      </a:lnTo>
                      <a:lnTo>
                        <a:pt x="98" y="0"/>
                      </a:lnTo>
                      <a:lnTo>
                        <a:pt x="99" y="0"/>
                      </a:lnTo>
                      <a:lnTo>
                        <a:pt x="94" y="141"/>
                      </a:lnTo>
                      <a:lnTo>
                        <a:pt x="15" y="181"/>
                      </a:lnTo>
                      <a:lnTo>
                        <a:pt x="0" y="264"/>
                      </a:lnTo>
                      <a:lnTo>
                        <a:pt x="129" y="358"/>
                      </a:lnTo>
                      <a:lnTo>
                        <a:pt x="94" y="405"/>
                      </a:lnTo>
                      <a:lnTo>
                        <a:pt x="189" y="527"/>
                      </a:lnTo>
                      <a:lnTo>
                        <a:pt x="311" y="689"/>
                      </a:lnTo>
                      <a:lnTo>
                        <a:pt x="440" y="823"/>
                      </a:lnTo>
                      <a:lnTo>
                        <a:pt x="481" y="937"/>
                      </a:lnTo>
                      <a:lnTo>
                        <a:pt x="406" y="1039"/>
                      </a:lnTo>
                      <a:lnTo>
                        <a:pt x="425" y="1059"/>
                      </a:lnTo>
                      <a:lnTo>
                        <a:pt x="772" y="1079"/>
                      </a:lnTo>
                      <a:lnTo>
                        <a:pt x="906" y="1303"/>
                      </a:lnTo>
                      <a:lnTo>
                        <a:pt x="1162" y="1296"/>
                      </a:lnTo>
                      <a:lnTo>
                        <a:pt x="1501" y="1019"/>
                      </a:lnTo>
                      <a:lnTo>
                        <a:pt x="1548" y="1095"/>
                      </a:lnTo>
                      <a:lnTo>
                        <a:pt x="1521" y="1201"/>
                      </a:lnTo>
                      <a:lnTo>
                        <a:pt x="1569" y="1701"/>
                      </a:lnTo>
                      <a:lnTo>
                        <a:pt x="1662" y="1740"/>
                      </a:lnTo>
                      <a:lnTo>
                        <a:pt x="1805" y="1674"/>
                      </a:lnTo>
                      <a:lnTo>
                        <a:pt x="2021" y="1653"/>
                      </a:lnTo>
                      <a:lnTo>
                        <a:pt x="2317" y="1662"/>
                      </a:lnTo>
                      <a:lnTo>
                        <a:pt x="2373" y="1709"/>
                      </a:lnTo>
                      <a:lnTo>
                        <a:pt x="2541" y="1634"/>
                      </a:lnTo>
                      <a:lnTo>
                        <a:pt x="2648" y="1492"/>
                      </a:lnTo>
                      <a:lnTo>
                        <a:pt x="2790" y="1485"/>
                      </a:lnTo>
                      <a:lnTo>
                        <a:pt x="2837" y="1417"/>
                      </a:lnTo>
                      <a:lnTo>
                        <a:pt x="3073" y="1257"/>
                      </a:lnTo>
                      <a:lnTo>
                        <a:pt x="3331" y="1110"/>
                      </a:lnTo>
                      <a:lnTo>
                        <a:pt x="3166" y="1037"/>
                      </a:lnTo>
                      <a:lnTo>
                        <a:pt x="3166" y="1037"/>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1" name="Freeform 24">
                  <a:extLst>
                    <a:ext uri="{FF2B5EF4-FFF2-40B4-BE49-F238E27FC236}">
                      <a16:creationId xmlns:a16="http://schemas.microsoft.com/office/drawing/2014/main" id="{B7A6F15A-8165-D631-7573-08E7BD518FB0}"/>
                    </a:ext>
                  </a:extLst>
                </p:cNvPr>
                <p:cNvSpPr>
                  <a:spLocks/>
                </p:cNvSpPr>
                <p:nvPr/>
              </p:nvSpPr>
              <p:spPr bwMode="gray">
                <a:xfrm>
                  <a:off x="7" y="1394"/>
                  <a:ext cx="829" cy="600"/>
                </a:xfrm>
                <a:custGeom>
                  <a:avLst/>
                  <a:gdLst>
                    <a:gd name="T0" fmla="*/ 2855 w 7653"/>
                    <a:gd name="T1" fmla="*/ 605 h 5533"/>
                    <a:gd name="T2" fmla="*/ 2672 w 7653"/>
                    <a:gd name="T3" fmla="*/ 190 h 5533"/>
                    <a:gd name="T4" fmla="*/ 2351 w 7653"/>
                    <a:gd name="T5" fmla="*/ 284 h 5533"/>
                    <a:gd name="T6" fmla="*/ 2276 w 7653"/>
                    <a:gd name="T7" fmla="*/ 352 h 5533"/>
                    <a:gd name="T8" fmla="*/ 2181 w 7653"/>
                    <a:gd name="T9" fmla="*/ 407 h 5533"/>
                    <a:gd name="T10" fmla="*/ 1599 w 7653"/>
                    <a:gd name="T11" fmla="*/ 685 h 5533"/>
                    <a:gd name="T12" fmla="*/ 1837 w 7653"/>
                    <a:gd name="T13" fmla="*/ 731 h 5533"/>
                    <a:gd name="T14" fmla="*/ 1857 w 7653"/>
                    <a:gd name="T15" fmla="*/ 890 h 5533"/>
                    <a:gd name="T16" fmla="*/ 1517 w 7653"/>
                    <a:gd name="T17" fmla="*/ 950 h 5533"/>
                    <a:gd name="T18" fmla="*/ 1722 w 7653"/>
                    <a:gd name="T19" fmla="*/ 1452 h 5533"/>
                    <a:gd name="T20" fmla="*/ 1809 w 7653"/>
                    <a:gd name="T21" fmla="*/ 1716 h 5533"/>
                    <a:gd name="T22" fmla="*/ 1592 w 7653"/>
                    <a:gd name="T23" fmla="*/ 3094 h 5533"/>
                    <a:gd name="T24" fmla="*/ 1437 w 7653"/>
                    <a:gd name="T25" fmla="*/ 3085 h 5533"/>
                    <a:gd name="T26" fmla="*/ 1172 w 7653"/>
                    <a:gd name="T27" fmla="*/ 3201 h 5533"/>
                    <a:gd name="T28" fmla="*/ 336 w 7653"/>
                    <a:gd name="T29" fmla="*/ 3616 h 5533"/>
                    <a:gd name="T30" fmla="*/ 222 w 7653"/>
                    <a:gd name="T31" fmla="*/ 3995 h 5533"/>
                    <a:gd name="T32" fmla="*/ 4 w 7653"/>
                    <a:gd name="T33" fmla="*/ 4403 h 5533"/>
                    <a:gd name="T34" fmla="*/ 0 w 7653"/>
                    <a:gd name="T35" fmla="*/ 4490 h 5533"/>
                    <a:gd name="T36" fmla="*/ 1421 w 7653"/>
                    <a:gd name="T37" fmla="*/ 4842 h 5533"/>
                    <a:gd name="T38" fmla="*/ 3081 w 7653"/>
                    <a:gd name="T39" fmla="*/ 5533 h 5533"/>
                    <a:gd name="T40" fmla="*/ 3464 w 7653"/>
                    <a:gd name="T41" fmla="*/ 5318 h 5533"/>
                    <a:gd name="T42" fmla="*/ 3785 w 7653"/>
                    <a:gd name="T43" fmla="*/ 5289 h 5533"/>
                    <a:gd name="T44" fmla="*/ 3995 w 7653"/>
                    <a:gd name="T45" fmla="*/ 5127 h 5533"/>
                    <a:gd name="T46" fmla="*/ 4346 w 7653"/>
                    <a:gd name="T47" fmla="*/ 4973 h 5533"/>
                    <a:gd name="T48" fmla="*/ 4430 w 7653"/>
                    <a:gd name="T49" fmla="*/ 4736 h 5533"/>
                    <a:gd name="T50" fmla="*/ 4510 w 7653"/>
                    <a:gd name="T51" fmla="*/ 4641 h 5533"/>
                    <a:gd name="T52" fmla="*/ 5087 w 7653"/>
                    <a:gd name="T53" fmla="*/ 4862 h 5533"/>
                    <a:gd name="T54" fmla="*/ 6805 w 7653"/>
                    <a:gd name="T55" fmla="*/ 4917 h 5533"/>
                    <a:gd name="T56" fmla="*/ 6846 w 7653"/>
                    <a:gd name="T57" fmla="*/ 4546 h 5533"/>
                    <a:gd name="T58" fmla="*/ 6942 w 7653"/>
                    <a:gd name="T59" fmla="*/ 4273 h 5533"/>
                    <a:gd name="T60" fmla="*/ 7150 w 7653"/>
                    <a:gd name="T61" fmla="*/ 3248 h 5533"/>
                    <a:gd name="T62" fmla="*/ 7537 w 7653"/>
                    <a:gd name="T63" fmla="*/ 1887 h 5533"/>
                    <a:gd name="T64" fmla="*/ 7206 w 7653"/>
                    <a:gd name="T65" fmla="*/ 1737 h 5533"/>
                    <a:gd name="T66" fmla="*/ 6607 w 7653"/>
                    <a:gd name="T67" fmla="*/ 1242 h 5533"/>
                    <a:gd name="T68" fmla="*/ 6160 w 7653"/>
                    <a:gd name="T69" fmla="*/ 874 h 5533"/>
                    <a:gd name="T70" fmla="*/ 6010 w 7653"/>
                    <a:gd name="T71" fmla="*/ 1044 h 5533"/>
                    <a:gd name="T72" fmla="*/ 5875 w 7653"/>
                    <a:gd name="T73" fmla="*/ 1289 h 5533"/>
                    <a:gd name="T74" fmla="*/ 5602 w 7653"/>
                    <a:gd name="T75" fmla="*/ 1262 h 5533"/>
                    <a:gd name="T76" fmla="*/ 5365 w 7653"/>
                    <a:gd name="T77" fmla="*/ 1310 h 5533"/>
                    <a:gd name="T78" fmla="*/ 5238 w 7653"/>
                    <a:gd name="T79" fmla="*/ 1614 h 5533"/>
                    <a:gd name="T80" fmla="*/ 4906 w 7653"/>
                    <a:gd name="T81" fmla="*/ 1310 h 5533"/>
                    <a:gd name="T82" fmla="*/ 4964 w 7653"/>
                    <a:gd name="T83" fmla="*/ 1159 h 5533"/>
                    <a:gd name="T84" fmla="*/ 4660 w 7653"/>
                    <a:gd name="T85" fmla="*/ 150 h 5533"/>
                    <a:gd name="T86" fmla="*/ 4489 w 7653"/>
                    <a:gd name="T87" fmla="*/ 75 h 5533"/>
                    <a:gd name="T88" fmla="*/ 4193 w 7653"/>
                    <a:gd name="T89" fmla="*/ 332 h 5533"/>
                    <a:gd name="T90" fmla="*/ 4034 w 7653"/>
                    <a:gd name="T91" fmla="*/ 415 h 5533"/>
                    <a:gd name="T92" fmla="*/ 3730 w 7653"/>
                    <a:gd name="T93" fmla="*/ 589 h 5533"/>
                    <a:gd name="T94" fmla="*/ 3547 w 7653"/>
                    <a:gd name="T95" fmla="*/ 815 h 5533"/>
                    <a:gd name="T96" fmla="*/ 3512 w 7653"/>
                    <a:gd name="T97" fmla="*/ 673 h 5533"/>
                    <a:gd name="T98" fmla="*/ 3349 w 7653"/>
                    <a:gd name="T99" fmla="*/ 740 h 5533"/>
                    <a:gd name="T100" fmla="*/ 2921 w 7653"/>
                    <a:gd name="T101" fmla="*/ 589 h 5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653" h="5533">
                      <a:moveTo>
                        <a:pt x="2921" y="589"/>
                      </a:moveTo>
                      <a:lnTo>
                        <a:pt x="2855" y="605"/>
                      </a:lnTo>
                      <a:lnTo>
                        <a:pt x="2712" y="237"/>
                      </a:lnTo>
                      <a:lnTo>
                        <a:pt x="2672" y="190"/>
                      </a:lnTo>
                      <a:lnTo>
                        <a:pt x="2466" y="368"/>
                      </a:lnTo>
                      <a:lnTo>
                        <a:pt x="2351" y="284"/>
                      </a:lnTo>
                      <a:lnTo>
                        <a:pt x="2304" y="284"/>
                      </a:lnTo>
                      <a:lnTo>
                        <a:pt x="2276" y="352"/>
                      </a:lnTo>
                      <a:lnTo>
                        <a:pt x="2292" y="368"/>
                      </a:lnTo>
                      <a:lnTo>
                        <a:pt x="2181" y="407"/>
                      </a:lnTo>
                      <a:lnTo>
                        <a:pt x="1611" y="427"/>
                      </a:lnTo>
                      <a:lnTo>
                        <a:pt x="1599" y="685"/>
                      </a:lnTo>
                      <a:lnTo>
                        <a:pt x="1706" y="712"/>
                      </a:lnTo>
                      <a:lnTo>
                        <a:pt x="1837" y="731"/>
                      </a:lnTo>
                      <a:lnTo>
                        <a:pt x="1884" y="835"/>
                      </a:lnTo>
                      <a:lnTo>
                        <a:pt x="1857" y="890"/>
                      </a:lnTo>
                      <a:lnTo>
                        <a:pt x="1715" y="862"/>
                      </a:lnTo>
                      <a:lnTo>
                        <a:pt x="1517" y="950"/>
                      </a:lnTo>
                      <a:lnTo>
                        <a:pt x="1524" y="1281"/>
                      </a:lnTo>
                      <a:lnTo>
                        <a:pt x="1722" y="1452"/>
                      </a:lnTo>
                      <a:lnTo>
                        <a:pt x="1722" y="1586"/>
                      </a:lnTo>
                      <a:lnTo>
                        <a:pt x="1809" y="1716"/>
                      </a:lnTo>
                      <a:lnTo>
                        <a:pt x="1659" y="2964"/>
                      </a:lnTo>
                      <a:lnTo>
                        <a:pt x="1592" y="3094"/>
                      </a:lnTo>
                      <a:lnTo>
                        <a:pt x="1551" y="3161"/>
                      </a:lnTo>
                      <a:lnTo>
                        <a:pt x="1437" y="3085"/>
                      </a:lnTo>
                      <a:lnTo>
                        <a:pt x="1232" y="3106"/>
                      </a:lnTo>
                      <a:lnTo>
                        <a:pt x="1172" y="3201"/>
                      </a:lnTo>
                      <a:lnTo>
                        <a:pt x="764" y="3304"/>
                      </a:lnTo>
                      <a:lnTo>
                        <a:pt x="336" y="3616"/>
                      </a:lnTo>
                      <a:lnTo>
                        <a:pt x="329" y="3778"/>
                      </a:lnTo>
                      <a:lnTo>
                        <a:pt x="222" y="3995"/>
                      </a:lnTo>
                      <a:lnTo>
                        <a:pt x="242" y="4225"/>
                      </a:lnTo>
                      <a:lnTo>
                        <a:pt x="4" y="4403"/>
                      </a:lnTo>
                      <a:lnTo>
                        <a:pt x="1" y="4490"/>
                      </a:lnTo>
                      <a:lnTo>
                        <a:pt x="0" y="4490"/>
                      </a:lnTo>
                      <a:lnTo>
                        <a:pt x="423" y="4661"/>
                      </a:lnTo>
                      <a:lnTo>
                        <a:pt x="1421" y="4842"/>
                      </a:lnTo>
                      <a:lnTo>
                        <a:pt x="2672" y="5353"/>
                      </a:lnTo>
                      <a:lnTo>
                        <a:pt x="3081" y="5533"/>
                      </a:lnTo>
                      <a:lnTo>
                        <a:pt x="3338" y="5325"/>
                      </a:lnTo>
                      <a:lnTo>
                        <a:pt x="3464" y="5318"/>
                      </a:lnTo>
                      <a:lnTo>
                        <a:pt x="3595" y="5364"/>
                      </a:lnTo>
                      <a:lnTo>
                        <a:pt x="3785" y="5289"/>
                      </a:lnTo>
                      <a:lnTo>
                        <a:pt x="3872" y="5289"/>
                      </a:lnTo>
                      <a:lnTo>
                        <a:pt x="3995" y="5127"/>
                      </a:lnTo>
                      <a:lnTo>
                        <a:pt x="4259" y="5052"/>
                      </a:lnTo>
                      <a:lnTo>
                        <a:pt x="4346" y="4973"/>
                      </a:lnTo>
                      <a:lnTo>
                        <a:pt x="4319" y="4823"/>
                      </a:lnTo>
                      <a:lnTo>
                        <a:pt x="4430" y="4736"/>
                      </a:lnTo>
                      <a:lnTo>
                        <a:pt x="4489" y="4708"/>
                      </a:lnTo>
                      <a:lnTo>
                        <a:pt x="4510" y="4641"/>
                      </a:lnTo>
                      <a:lnTo>
                        <a:pt x="4858" y="4641"/>
                      </a:lnTo>
                      <a:lnTo>
                        <a:pt x="5087" y="4862"/>
                      </a:lnTo>
                      <a:lnTo>
                        <a:pt x="5495" y="4985"/>
                      </a:lnTo>
                      <a:lnTo>
                        <a:pt x="6805" y="4917"/>
                      </a:lnTo>
                      <a:lnTo>
                        <a:pt x="6846" y="4708"/>
                      </a:lnTo>
                      <a:lnTo>
                        <a:pt x="6846" y="4546"/>
                      </a:lnTo>
                      <a:lnTo>
                        <a:pt x="6853" y="4451"/>
                      </a:lnTo>
                      <a:lnTo>
                        <a:pt x="6942" y="4273"/>
                      </a:lnTo>
                      <a:lnTo>
                        <a:pt x="6817" y="4043"/>
                      </a:lnTo>
                      <a:lnTo>
                        <a:pt x="7150" y="3248"/>
                      </a:lnTo>
                      <a:lnTo>
                        <a:pt x="7653" y="1982"/>
                      </a:lnTo>
                      <a:lnTo>
                        <a:pt x="7537" y="1887"/>
                      </a:lnTo>
                      <a:lnTo>
                        <a:pt x="7312" y="1737"/>
                      </a:lnTo>
                      <a:lnTo>
                        <a:pt x="7206" y="1737"/>
                      </a:lnTo>
                      <a:lnTo>
                        <a:pt x="6912" y="1697"/>
                      </a:lnTo>
                      <a:lnTo>
                        <a:pt x="6607" y="1242"/>
                      </a:lnTo>
                      <a:lnTo>
                        <a:pt x="6564" y="850"/>
                      </a:lnTo>
                      <a:lnTo>
                        <a:pt x="6160" y="874"/>
                      </a:lnTo>
                      <a:lnTo>
                        <a:pt x="6030" y="950"/>
                      </a:lnTo>
                      <a:lnTo>
                        <a:pt x="6010" y="1044"/>
                      </a:lnTo>
                      <a:lnTo>
                        <a:pt x="5903" y="1127"/>
                      </a:lnTo>
                      <a:lnTo>
                        <a:pt x="5875" y="1289"/>
                      </a:lnTo>
                      <a:lnTo>
                        <a:pt x="5745" y="1365"/>
                      </a:lnTo>
                      <a:lnTo>
                        <a:pt x="5602" y="1262"/>
                      </a:lnTo>
                      <a:lnTo>
                        <a:pt x="5515" y="1223"/>
                      </a:lnTo>
                      <a:lnTo>
                        <a:pt x="5365" y="1310"/>
                      </a:lnTo>
                      <a:lnTo>
                        <a:pt x="5305" y="1566"/>
                      </a:lnTo>
                      <a:lnTo>
                        <a:pt x="5238" y="1614"/>
                      </a:lnTo>
                      <a:lnTo>
                        <a:pt x="4889" y="1329"/>
                      </a:lnTo>
                      <a:lnTo>
                        <a:pt x="4906" y="1310"/>
                      </a:lnTo>
                      <a:lnTo>
                        <a:pt x="4945" y="1281"/>
                      </a:lnTo>
                      <a:lnTo>
                        <a:pt x="4964" y="1159"/>
                      </a:lnTo>
                      <a:lnTo>
                        <a:pt x="4897" y="598"/>
                      </a:lnTo>
                      <a:lnTo>
                        <a:pt x="4660" y="150"/>
                      </a:lnTo>
                      <a:lnTo>
                        <a:pt x="4510" y="0"/>
                      </a:lnTo>
                      <a:lnTo>
                        <a:pt x="4489" y="75"/>
                      </a:lnTo>
                      <a:lnTo>
                        <a:pt x="4204" y="245"/>
                      </a:lnTo>
                      <a:lnTo>
                        <a:pt x="4193" y="332"/>
                      </a:lnTo>
                      <a:lnTo>
                        <a:pt x="4097" y="463"/>
                      </a:lnTo>
                      <a:lnTo>
                        <a:pt x="4034" y="415"/>
                      </a:lnTo>
                      <a:lnTo>
                        <a:pt x="3919" y="511"/>
                      </a:lnTo>
                      <a:lnTo>
                        <a:pt x="3730" y="589"/>
                      </a:lnTo>
                      <a:lnTo>
                        <a:pt x="3710" y="644"/>
                      </a:lnTo>
                      <a:lnTo>
                        <a:pt x="3547" y="815"/>
                      </a:lnTo>
                      <a:lnTo>
                        <a:pt x="3500" y="795"/>
                      </a:lnTo>
                      <a:lnTo>
                        <a:pt x="3512" y="673"/>
                      </a:lnTo>
                      <a:lnTo>
                        <a:pt x="3472" y="664"/>
                      </a:lnTo>
                      <a:lnTo>
                        <a:pt x="3349" y="740"/>
                      </a:lnTo>
                      <a:lnTo>
                        <a:pt x="3227" y="787"/>
                      </a:lnTo>
                      <a:lnTo>
                        <a:pt x="2921" y="589"/>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2" name="Freeform 25">
                  <a:extLst>
                    <a:ext uri="{FF2B5EF4-FFF2-40B4-BE49-F238E27FC236}">
                      <a16:creationId xmlns:a16="http://schemas.microsoft.com/office/drawing/2014/main" id="{268BFC33-72BD-7A20-E3CE-C830797FDD96}"/>
                    </a:ext>
                  </a:extLst>
                </p:cNvPr>
                <p:cNvSpPr>
                  <a:spLocks/>
                </p:cNvSpPr>
                <p:nvPr/>
              </p:nvSpPr>
              <p:spPr bwMode="gray">
                <a:xfrm>
                  <a:off x="917" y="1288"/>
                  <a:ext cx="237" cy="265"/>
                </a:xfrm>
                <a:custGeom>
                  <a:avLst/>
                  <a:gdLst>
                    <a:gd name="T0" fmla="*/ 115 w 2185"/>
                    <a:gd name="T1" fmla="*/ 910 h 2441"/>
                    <a:gd name="T2" fmla="*/ 0 w 2185"/>
                    <a:gd name="T3" fmla="*/ 901 h 2441"/>
                    <a:gd name="T4" fmla="*/ 0 w 2185"/>
                    <a:gd name="T5" fmla="*/ 1024 h 2441"/>
                    <a:gd name="T6" fmla="*/ 28 w 2185"/>
                    <a:gd name="T7" fmla="*/ 1099 h 2441"/>
                    <a:gd name="T8" fmla="*/ 150 w 2185"/>
                    <a:gd name="T9" fmla="*/ 1119 h 2441"/>
                    <a:gd name="T10" fmla="*/ 313 w 2185"/>
                    <a:gd name="T11" fmla="*/ 1234 h 2441"/>
                    <a:gd name="T12" fmla="*/ 542 w 2185"/>
                    <a:gd name="T13" fmla="*/ 1309 h 2441"/>
                    <a:gd name="T14" fmla="*/ 590 w 2185"/>
                    <a:gd name="T15" fmla="*/ 1415 h 2441"/>
                    <a:gd name="T16" fmla="*/ 733 w 2185"/>
                    <a:gd name="T17" fmla="*/ 1586 h 2441"/>
                    <a:gd name="T18" fmla="*/ 721 w 2185"/>
                    <a:gd name="T19" fmla="*/ 1681 h 2441"/>
                    <a:gd name="T20" fmla="*/ 800 w 2185"/>
                    <a:gd name="T21" fmla="*/ 1966 h 2441"/>
                    <a:gd name="T22" fmla="*/ 911 w 2185"/>
                    <a:gd name="T23" fmla="*/ 2021 h 2441"/>
                    <a:gd name="T24" fmla="*/ 950 w 2185"/>
                    <a:gd name="T25" fmla="*/ 2096 h 2441"/>
                    <a:gd name="T26" fmla="*/ 1064 w 2185"/>
                    <a:gd name="T27" fmla="*/ 2366 h 2441"/>
                    <a:gd name="T28" fmla="*/ 1303 w 2185"/>
                    <a:gd name="T29" fmla="*/ 2441 h 2441"/>
                    <a:gd name="T30" fmla="*/ 1385 w 2185"/>
                    <a:gd name="T31" fmla="*/ 2373 h 2441"/>
                    <a:gd name="T32" fmla="*/ 1433 w 2185"/>
                    <a:gd name="T33" fmla="*/ 2238 h 2441"/>
                    <a:gd name="T34" fmla="*/ 1472 w 2185"/>
                    <a:gd name="T35" fmla="*/ 2183 h 2441"/>
                    <a:gd name="T36" fmla="*/ 1595 w 2185"/>
                    <a:gd name="T37" fmla="*/ 2081 h 2441"/>
                    <a:gd name="T38" fmla="*/ 1588 w 2185"/>
                    <a:gd name="T39" fmla="*/ 1973 h 2441"/>
                    <a:gd name="T40" fmla="*/ 1832 w 2185"/>
                    <a:gd name="T41" fmla="*/ 1843 h 2441"/>
                    <a:gd name="T42" fmla="*/ 1967 w 2185"/>
                    <a:gd name="T43" fmla="*/ 1661 h 2441"/>
                    <a:gd name="T44" fmla="*/ 2177 w 2185"/>
                    <a:gd name="T45" fmla="*/ 1444 h 2441"/>
                    <a:gd name="T46" fmla="*/ 2185 w 2185"/>
                    <a:gd name="T47" fmla="*/ 1321 h 2441"/>
                    <a:gd name="T48" fmla="*/ 2129 w 2185"/>
                    <a:gd name="T49" fmla="*/ 1206 h 2441"/>
                    <a:gd name="T50" fmla="*/ 1919 w 2185"/>
                    <a:gd name="T51" fmla="*/ 1111 h 2441"/>
                    <a:gd name="T52" fmla="*/ 1853 w 2185"/>
                    <a:gd name="T53" fmla="*/ 1044 h 2441"/>
                    <a:gd name="T54" fmla="*/ 1825 w 2185"/>
                    <a:gd name="T55" fmla="*/ 957 h 2441"/>
                    <a:gd name="T56" fmla="*/ 1766 w 2185"/>
                    <a:gd name="T57" fmla="*/ 826 h 2441"/>
                    <a:gd name="T58" fmla="*/ 1595 w 2185"/>
                    <a:gd name="T59" fmla="*/ 133 h 2441"/>
                    <a:gd name="T60" fmla="*/ 1445 w 2185"/>
                    <a:gd name="T61" fmla="*/ 0 h 2441"/>
                    <a:gd name="T62" fmla="*/ 1397 w 2185"/>
                    <a:gd name="T63" fmla="*/ 94 h 2441"/>
                    <a:gd name="T64" fmla="*/ 1358 w 2185"/>
                    <a:gd name="T65" fmla="*/ 189 h 2441"/>
                    <a:gd name="T66" fmla="*/ 1228 w 2185"/>
                    <a:gd name="T67" fmla="*/ 360 h 2441"/>
                    <a:gd name="T68" fmla="*/ 970 w 2185"/>
                    <a:gd name="T69" fmla="*/ 846 h 2441"/>
                    <a:gd name="T70" fmla="*/ 855 w 2185"/>
                    <a:gd name="T71" fmla="*/ 957 h 2441"/>
                    <a:gd name="T72" fmla="*/ 733 w 2185"/>
                    <a:gd name="T73" fmla="*/ 988 h 2441"/>
                    <a:gd name="T74" fmla="*/ 645 w 2185"/>
                    <a:gd name="T75" fmla="*/ 922 h 2441"/>
                    <a:gd name="T76" fmla="*/ 542 w 2185"/>
                    <a:gd name="T77" fmla="*/ 941 h 2441"/>
                    <a:gd name="T78" fmla="*/ 447 w 2185"/>
                    <a:gd name="T79" fmla="*/ 910 h 2441"/>
                    <a:gd name="T80" fmla="*/ 360 w 2185"/>
                    <a:gd name="T81" fmla="*/ 957 h 2441"/>
                    <a:gd name="T82" fmla="*/ 218 w 2185"/>
                    <a:gd name="T83" fmla="*/ 988 h 2441"/>
                    <a:gd name="T84" fmla="*/ 115 w 2185"/>
                    <a:gd name="T85" fmla="*/ 910 h 2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85" h="2441">
                      <a:moveTo>
                        <a:pt x="115" y="910"/>
                      </a:moveTo>
                      <a:lnTo>
                        <a:pt x="0" y="901"/>
                      </a:lnTo>
                      <a:lnTo>
                        <a:pt x="0" y="1024"/>
                      </a:lnTo>
                      <a:lnTo>
                        <a:pt x="28" y="1099"/>
                      </a:lnTo>
                      <a:lnTo>
                        <a:pt x="150" y="1119"/>
                      </a:lnTo>
                      <a:lnTo>
                        <a:pt x="313" y="1234"/>
                      </a:lnTo>
                      <a:lnTo>
                        <a:pt x="542" y="1309"/>
                      </a:lnTo>
                      <a:lnTo>
                        <a:pt x="590" y="1415"/>
                      </a:lnTo>
                      <a:lnTo>
                        <a:pt x="733" y="1586"/>
                      </a:lnTo>
                      <a:lnTo>
                        <a:pt x="721" y="1681"/>
                      </a:lnTo>
                      <a:lnTo>
                        <a:pt x="800" y="1966"/>
                      </a:lnTo>
                      <a:lnTo>
                        <a:pt x="911" y="2021"/>
                      </a:lnTo>
                      <a:lnTo>
                        <a:pt x="950" y="2096"/>
                      </a:lnTo>
                      <a:lnTo>
                        <a:pt x="1064" y="2366"/>
                      </a:lnTo>
                      <a:lnTo>
                        <a:pt x="1303" y="2441"/>
                      </a:lnTo>
                      <a:lnTo>
                        <a:pt x="1385" y="2373"/>
                      </a:lnTo>
                      <a:lnTo>
                        <a:pt x="1433" y="2238"/>
                      </a:lnTo>
                      <a:lnTo>
                        <a:pt x="1472" y="2183"/>
                      </a:lnTo>
                      <a:lnTo>
                        <a:pt x="1595" y="2081"/>
                      </a:lnTo>
                      <a:lnTo>
                        <a:pt x="1588" y="1973"/>
                      </a:lnTo>
                      <a:lnTo>
                        <a:pt x="1832" y="1843"/>
                      </a:lnTo>
                      <a:lnTo>
                        <a:pt x="1967" y="1661"/>
                      </a:lnTo>
                      <a:lnTo>
                        <a:pt x="2177" y="1444"/>
                      </a:lnTo>
                      <a:lnTo>
                        <a:pt x="2185" y="1321"/>
                      </a:lnTo>
                      <a:lnTo>
                        <a:pt x="2129" y="1206"/>
                      </a:lnTo>
                      <a:lnTo>
                        <a:pt x="1919" y="1111"/>
                      </a:lnTo>
                      <a:lnTo>
                        <a:pt x="1853" y="1044"/>
                      </a:lnTo>
                      <a:lnTo>
                        <a:pt x="1825" y="957"/>
                      </a:lnTo>
                      <a:lnTo>
                        <a:pt x="1766" y="826"/>
                      </a:lnTo>
                      <a:lnTo>
                        <a:pt x="1595" y="133"/>
                      </a:lnTo>
                      <a:lnTo>
                        <a:pt x="1445" y="0"/>
                      </a:lnTo>
                      <a:lnTo>
                        <a:pt x="1397" y="94"/>
                      </a:lnTo>
                      <a:lnTo>
                        <a:pt x="1358" y="189"/>
                      </a:lnTo>
                      <a:lnTo>
                        <a:pt x="1228" y="360"/>
                      </a:lnTo>
                      <a:lnTo>
                        <a:pt x="970" y="846"/>
                      </a:lnTo>
                      <a:lnTo>
                        <a:pt x="855" y="957"/>
                      </a:lnTo>
                      <a:lnTo>
                        <a:pt x="733" y="988"/>
                      </a:lnTo>
                      <a:lnTo>
                        <a:pt x="645" y="922"/>
                      </a:lnTo>
                      <a:lnTo>
                        <a:pt x="542" y="941"/>
                      </a:lnTo>
                      <a:lnTo>
                        <a:pt x="447" y="910"/>
                      </a:lnTo>
                      <a:lnTo>
                        <a:pt x="360" y="957"/>
                      </a:lnTo>
                      <a:lnTo>
                        <a:pt x="218" y="988"/>
                      </a:lnTo>
                      <a:lnTo>
                        <a:pt x="115" y="910"/>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3" name="Freeform 26">
                  <a:extLst>
                    <a:ext uri="{FF2B5EF4-FFF2-40B4-BE49-F238E27FC236}">
                      <a16:creationId xmlns:a16="http://schemas.microsoft.com/office/drawing/2014/main" id="{51162E36-C4D2-314C-57A6-9EC9BD780E0D}"/>
                    </a:ext>
                  </a:extLst>
                </p:cNvPr>
                <p:cNvSpPr>
                  <a:spLocks/>
                </p:cNvSpPr>
                <p:nvPr/>
              </p:nvSpPr>
              <p:spPr bwMode="gray">
                <a:xfrm>
                  <a:off x="1716" y="1953"/>
                  <a:ext cx="142" cy="79"/>
                </a:xfrm>
                <a:custGeom>
                  <a:avLst/>
                  <a:gdLst>
                    <a:gd name="T0" fmla="*/ 1303 w 1303"/>
                    <a:gd name="T1" fmla="*/ 75 h 735"/>
                    <a:gd name="T2" fmla="*/ 943 w 1303"/>
                    <a:gd name="T3" fmla="*/ 55 h 735"/>
                    <a:gd name="T4" fmla="*/ 800 w 1303"/>
                    <a:gd name="T5" fmla="*/ 169 h 735"/>
                    <a:gd name="T6" fmla="*/ 488 w 1303"/>
                    <a:gd name="T7" fmla="*/ 197 h 735"/>
                    <a:gd name="T8" fmla="*/ 413 w 1303"/>
                    <a:gd name="T9" fmla="*/ 142 h 735"/>
                    <a:gd name="T10" fmla="*/ 191 w 1303"/>
                    <a:gd name="T11" fmla="*/ 0 h 735"/>
                    <a:gd name="T12" fmla="*/ 0 w 1303"/>
                    <a:gd name="T13" fmla="*/ 142 h 735"/>
                    <a:gd name="T14" fmla="*/ 68 w 1303"/>
                    <a:gd name="T15" fmla="*/ 256 h 735"/>
                    <a:gd name="T16" fmla="*/ 555 w 1303"/>
                    <a:gd name="T17" fmla="*/ 549 h 735"/>
                    <a:gd name="T18" fmla="*/ 740 w 1303"/>
                    <a:gd name="T19" fmla="*/ 735 h 735"/>
                    <a:gd name="T20" fmla="*/ 740 w 1303"/>
                    <a:gd name="T21" fmla="*/ 735 h 735"/>
                    <a:gd name="T22" fmla="*/ 1236 w 1303"/>
                    <a:gd name="T23" fmla="*/ 256 h 735"/>
                    <a:gd name="T24" fmla="*/ 1303 w 1303"/>
                    <a:gd name="T25" fmla="*/ 75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3" h="735">
                      <a:moveTo>
                        <a:pt x="1303" y="75"/>
                      </a:moveTo>
                      <a:lnTo>
                        <a:pt x="943" y="55"/>
                      </a:lnTo>
                      <a:lnTo>
                        <a:pt x="800" y="169"/>
                      </a:lnTo>
                      <a:lnTo>
                        <a:pt x="488" y="197"/>
                      </a:lnTo>
                      <a:lnTo>
                        <a:pt x="413" y="142"/>
                      </a:lnTo>
                      <a:lnTo>
                        <a:pt x="191" y="0"/>
                      </a:lnTo>
                      <a:lnTo>
                        <a:pt x="0" y="142"/>
                      </a:lnTo>
                      <a:lnTo>
                        <a:pt x="68" y="256"/>
                      </a:lnTo>
                      <a:lnTo>
                        <a:pt x="555" y="549"/>
                      </a:lnTo>
                      <a:lnTo>
                        <a:pt x="740" y="735"/>
                      </a:lnTo>
                      <a:lnTo>
                        <a:pt x="740" y="735"/>
                      </a:lnTo>
                      <a:lnTo>
                        <a:pt x="1236" y="256"/>
                      </a:lnTo>
                      <a:lnTo>
                        <a:pt x="1303" y="75"/>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4" name="Freeform 27">
                  <a:extLst>
                    <a:ext uri="{FF2B5EF4-FFF2-40B4-BE49-F238E27FC236}">
                      <a16:creationId xmlns:a16="http://schemas.microsoft.com/office/drawing/2014/main" id="{7B742196-CB59-40CD-5C48-52FFF8E221A4}"/>
                    </a:ext>
                  </a:extLst>
                </p:cNvPr>
                <p:cNvSpPr>
                  <a:spLocks/>
                </p:cNvSpPr>
                <p:nvPr/>
              </p:nvSpPr>
              <p:spPr bwMode="gray">
                <a:xfrm>
                  <a:off x="1695" y="1812"/>
                  <a:ext cx="184" cy="110"/>
                </a:xfrm>
                <a:custGeom>
                  <a:avLst/>
                  <a:gdLst>
                    <a:gd name="T0" fmla="*/ 1627 w 1703"/>
                    <a:gd name="T1" fmla="*/ 271 h 1018"/>
                    <a:gd name="T2" fmla="*/ 1418 w 1703"/>
                    <a:gd name="T3" fmla="*/ 258 h 1018"/>
                    <a:gd name="T4" fmla="*/ 1208 w 1703"/>
                    <a:gd name="T5" fmla="*/ 258 h 1018"/>
                    <a:gd name="T6" fmla="*/ 1053 w 1703"/>
                    <a:gd name="T7" fmla="*/ 163 h 1018"/>
                    <a:gd name="T8" fmla="*/ 990 w 1703"/>
                    <a:gd name="T9" fmla="*/ 210 h 1018"/>
                    <a:gd name="T10" fmla="*/ 943 w 1703"/>
                    <a:gd name="T11" fmla="*/ 408 h 1018"/>
                    <a:gd name="T12" fmla="*/ 884 w 1703"/>
                    <a:gd name="T13" fmla="*/ 427 h 1018"/>
                    <a:gd name="T14" fmla="*/ 828 w 1703"/>
                    <a:gd name="T15" fmla="*/ 352 h 1018"/>
                    <a:gd name="T16" fmla="*/ 674 w 1703"/>
                    <a:gd name="T17" fmla="*/ 345 h 1018"/>
                    <a:gd name="T18" fmla="*/ 579 w 1703"/>
                    <a:gd name="T19" fmla="*/ 297 h 1018"/>
                    <a:gd name="T20" fmla="*/ 579 w 1703"/>
                    <a:gd name="T21" fmla="*/ 229 h 1018"/>
                    <a:gd name="T22" fmla="*/ 674 w 1703"/>
                    <a:gd name="T23" fmla="*/ 67 h 1018"/>
                    <a:gd name="T24" fmla="*/ 674 w 1703"/>
                    <a:gd name="T25" fmla="*/ 12 h 1018"/>
                    <a:gd name="T26" fmla="*/ 645 w 1703"/>
                    <a:gd name="T27" fmla="*/ 0 h 1018"/>
                    <a:gd name="T28" fmla="*/ 420 w 1703"/>
                    <a:gd name="T29" fmla="*/ 76 h 1018"/>
                    <a:gd name="T30" fmla="*/ 294 w 1703"/>
                    <a:gd name="T31" fmla="*/ 190 h 1018"/>
                    <a:gd name="T32" fmla="*/ 87 w 1703"/>
                    <a:gd name="T33" fmla="*/ 147 h 1018"/>
                    <a:gd name="T34" fmla="*/ 0 w 1703"/>
                    <a:gd name="T35" fmla="*/ 408 h 1018"/>
                    <a:gd name="T36" fmla="*/ 87 w 1703"/>
                    <a:gd name="T37" fmla="*/ 562 h 1018"/>
                    <a:gd name="T38" fmla="*/ 0 w 1703"/>
                    <a:gd name="T39" fmla="*/ 693 h 1018"/>
                    <a:gd name="T40" fmla="*/ 56 w 1703"/>
                    <a:gd name="T41" fmla="*/ 752 h 1018"/>
                    <a:gd name="T42" fmla="*/ 143 w 1703"/>
                    <a:gd name="T43" fmla="*/ 740 h 1018"/>
                    <a:gd name="T44" fmla="*/ 210 w 1703"/>
                    <a:gd name="T45" fmla="*/ 799 h 1018"/>
                    <a:gd name="T46" fmla="*/ 372 w 1703"/>
                    <a:gd name="T47" fmla="*/ 733 h 1018"/>
                    <a:gd name="T48" fmla="*/ 626 w 1703"/>
                    <a:gd name="T49" fmla="*/ 550 h 1018"/>
                    <a:gd name="T50" fmla="*/ 741 w 1703"/>
                    <a:gd name="T51" fmla="*/ 590 h 1018"/>
                    <a:gd name="T52" fmla="*/ 780 w 1703"/>
                    <a:gd name="T53" fmla="*/ 630 h 1018"/>
                    <a:gd name="T54" fmla="*/ 618 w 1703"/>
                    <a:gd name="T55" fmla="*/ 855 h 1018"/>
                    <a:gd name="T56" fmla="*/ 705 w 1703"/>
                    <a:gd name="T57" fmla="*/ 962 h 1018"/>
                    <a:gd name="T58" fmla="*/ 722 w 1703"/>
                    <a:gd name="T59" fmla="*/ 1018 h 1018"/>
                    <a:gd name="T60" fmla="*/ 828 w 1703"/>
                    <a:gd name="T61" fmla="*/ 1018 h 1018"/>
                    <a:gd name="T62" fmla="*/ 943 w 1703"/>
                    <a:gd name="T63" fmla="*/ 895 h 1018"/>
                    <a:gd name="T64" fmla="*/ 1358 w 1703"/>
                    <a:gd name="T65" fmla="*/ 788 h 1018"/>
                    <a:gd name="T66" fmla="*/ 1481 w 1703"/>
                    <a:gd name="T67" fmla="*/ 677 h 1018"/>
                    <a:gd name="T68" fmla="*/ 1703 w 1703"/>
                    <a:gd name="T69" fmla="*/ 610 h 1018"/>
                    <a:gd name="T70" fmla="*/ 1627 w 1703"/>
                    <a:gd name="T71" fmla="*/ 271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03" h="1018">
                      <a:moveTo>
                        <a:pt x="1627" y="271"/>
                      </a:moveTo>
                      <a:lnTo>
                        <a:pt x="1418" y="258"/>
                      </a:lnTo>
                      <a:lnTo>
                        <a:pt x="1208" y="258"/>
                      </a:lnTo>
                      <a:lnTo>
                        <a:pt x="1053" y="163"/>
                      </a:lnTo>
                      <a:lnTo>
                        <a:pt x="990" y="210"/>
                      </a:lnTo>
                      <a:lnTo>
                        <a:pt x="943" y="408"/>
                      </a:lnTo>
                      <a:lnTo>
                        <a:pt x="884" y="427"/>
                      </a:lnTo>
                      <a:lnTo>
                        <a:pt x="828" y="352"/>
                      </a:lnTo>
                      <a:lnTo>
                        <a:pt x="674" y="345"/>
                      </a:lnTo>
                      <a:lnTo>
                        <a:pt x="579" y="297"/>
                      </a:lnTo>
                      <a:lnTo>
                        <a:pt x="579" y="229"/>
                      </a:lnTo>
                      <a:lnTo>
                        <a:pt x="674" y="67"/>
                      </a:lnTo>
                      <a:lnTo>
                        <a:pt x="674" y="12"/>
                      </a:lnTo>
                      <a:lnTo>
                        <a:pt x="645" y="0"/>
                      </a:lnTo>
                      <a:lnTo>
                        <a:pt x="420" y="76"/>
                      </a:lnTo>
                      <a:lnTo>
                        <a:pt x="294" y="190"/>
                      </a:lnTo>
                      <a:lnTo>
                        <a:pt x="87" y="147"/>
                      </a:lnTo>
                      <a:lnTo>
                        <a:pt x="0" y="408"/>
                      </a:lnTo>
                      <a:lnTo>
                        <a:pt x="87" y="562"/>
                      </a:lnTo>
                      <a:lnTo>
                        <a:pt x="0" y="693"/>
                      </a:lnTo>
                      <a:lnTo>
                        <a:pt x="56" y="752"/>
                      </a:lnTo>
                      <a:lnTo>
                        <a:pt x="143" y="740"/>
                      </a:lnTo>
                      <a:lnTo>
                        <a:pt x="210" y="799"/>
                      </a:lnTo>
                      <a:lnTo>
                        <a:pt x="372" y="733"/>
                      </a:lnTo>
                      <a:lnTo>
                        <a:pt x="626" y="550"/>
                      </a:lnTo>
                      <a:lnTo>
                        <a:pt x="741" y="590"/>
                      </a:lnTo>
                      <a:lnTo>
                        <a:pt x="780" y="630"/>
                      </a:lnTo>
                      <a:lnTo>
                        <a:pt x="618" y="855"/>
                      </a:lnTo>
                      <a:lnTo>
                        <a:pt x="705" y="962"/>
                      </a:lnTo>
                      <a:lnTo>
                        <a:pt x="722" y="1018"/>
                      </a:lnTo>
                      <a:lnTo>
                        <a:pt x="828" y="1018"/>
                      </a:lnTo>
                      <a:lnTo>
                        <a:pt x="943" y="895"/>
                      </a:lnTo>
                      <a:lnTo>
                        <a:pt x="1358" y="788"/>
                      </a:lnTo>
                      <a:lnTo>
                        <a:pt x="1481" y="677"/>
                      </a:lnTo>
                      <a:lnTo>
                        <a:pt x="1703" y="610"/>
                      </a:lnTo>
                      <a:lnTo>
                        <a:pt x="1627" y="271"/>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5" name="Freeform 28">
                  <a:extLst>
                    <a:ext uri="{FF2B5EF4-FFF2-40B4-BE49-F238E27FC236}">
                      <a16:creationId xmlns:a16="http://schemas.microsoft.com/office/drawing/2014/main" id="{30D57F16-49B2-9058-F75F-E10DEEDE879D}"/>
                    </a:ext>
                  </a:extLst>
                </p:cNvPr>
                <p:cNvSpPr>
                  <a:spLocks/>
                </p:cNvSpPr>
                <p:nvPr/>
              </p:nvSpPr>
              <p:spPr bwMode="gray">
                <a:xfrm>
                  <a:off x="1570" y="1650"/>
                  <a:ext cx="192" cy="247"/>
                </a:xfrm>
                <a:custGeom>
                  <a:avLst/>
                  <a:gdLst>
                    <a:gd name="T0" fmla="*/ 1766 w 1766"/>
                    <a:gd name="T1" fmla="*/ 932 h 2279"/>
                    <a:gd name="T2" fmla="*/ 1691 w 1766"/>
                    <a:gd name="T3" fmla="*/ 886 h 2279"/>
                    <a:gd name="T4" fmla="*/ 1481 w 1766"/>
                    <a:gd name="T5" fmla="*/ 648 h 2279"/>
                    <a:gd name="T6" fmla="*/ 884 w 1766"/>
                    <a:gd name="T7" fmla="*/ 174 h 2279"/>
                    <a:gd name="T8" fmla="*/ 495 w 1766"/>
                    <a:gd name="T9" fmla="*/ 0 h 2279"/>
                    <a:gd name="T10" fmla="*/ 40 w 1766"/>
                    <a:gd name="T11" fmla="*/ 39 h 2279"/>
                    <a:gd name="T12" fmla="*/ 0 w 1766"/>
                    <a:gd name="T13" fmla="*/ 162 h 2279"/>
                    <a:gd name="T14" fmla="*/ 40 w 1766"/>
                    <a:gd name="T15" fmla="*/ 221 h 2279"/>
                    <a:gd name="T16" fmla="*/ 9 w 1766"/>
                    <a:gd name="T17" fmla="*/ 269 h 2279"/>
                    <a:gd name="T18" fmla="*/ 123 w 1766"/>
                    <a:gd name="T19" fmla="*/ 590 h 2279"/>
                    <a:gd name="T20" fmla="*/ 68 w 1766"/>
                    <a:gd name="T21" fmla="*/ 744 h 2279"/>
                    <a:gd name="T22" fmla="*/ 87 w 1766"/>
                    <a:gd name="T23" fmla="*/ 839 h 2279"/>
                    <a:gd name="T24" fmla="*/ 123 w 1766"/>
                    <a:gd name="T25" fmla="*/ 1104 h 2279"/>
                    <a:gd name="T26" fmla="*/ 230 w 1766"/>
                    <a:gd name="T27" fmla="*/ 1587 h 2279"/>
                    <a:gd name="T28" fmla="*/ 381 w 1766"/>
                    <a:gd name="T29" fmla="*/ 1796 h 2279"/>
                    <a:gd name="T30" fmla="*/ 296 w 1766"/>
                    <a:gd name="T31" fmla="*/ 2025 h 2279"/>
                    <a:gd name="T32" fmla="*/ 780 w 1766"/>
                    <a:gd name="T33" fmla="*/ 2073 h 2279"/>
                    <a:gd name="T34" fmla="*/ 990 w 1766"/>
                    <a:gd name="T35" fmla="*/ 2279 h 2279"/>
                    <a:gd name="T36" fmla="*/ 1140 w 1766"/>
                    <a:gd name="T37" fmla="*/ 2184 h 2279"/>
                    <a:gd name="T38" fmla="*/ 1227 w 1766"/>
                    <a:gd name="T39" fmla="*/ 2053 h 2279"/>
                    <a:gd name="T40" fmla="*/ 1140 w 1766"/>
                    <a:gd name="T41" fmla="*/ 1899 h 2279"/>
                    <a:gd name="T42" fmla="*/ 1227 w 1766"/>
                    <a:gd name="T43" fmla="*/ 1638 h 2279"/>
                    <a:gd name="T44" fmla="*/ 1275 w 1766"/>
                    <a:gd name="T45" fmla="*/ 1491 h 2279"/>
                    <a:gd name="T46" fmla="*/ 1350 w 1766"/>
                    <a:gd name="T47" fmla="*/ 1491 h 2279"/>
                    <a:gd name="T48" fmla="*/ 1560 w 1766"/>
                    <a:gd name="T49" fmla="*/ 1151 h 2279"/>
                    <a:gd name="T50" fmla="*/ 1766 w 1766"/>
                    <a:gd name="T51" fmla="*/ 933 h 2279"/>
                    <a:gd name="T52" fmla="*/ 1766 w 1766"/>
                    <a:gd name="T53" fmla="*/ 932 h 2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66" h="2279">
                      <a:moveTo>
                        <a:pt x="1766" y="932"/>
                      </a:moveTo>
                      <a:lnTo>
                        <a:pt x="1691" y="886"/>
                      </a:lnTo>
                      <a:lnTo>
                        <a:pt x="1481" y="648"/>
                      </a:lnTo>
                      <a:lnTo>
                        <a:pt x="884" y="174"/>
                      </a:lnTo>
                      <a:lnTo>
                        <a:pt x="495" y="0"/>
                      </a:lnTo>
                      <a:lnTo>
                        <a:pt x="40" y="39"/>
                      </a:lnTo>
                      <a:lnTo>
                        <a:pt x="0" y="162"/>
                      </a:lnTo>
                      <a:lnTo>
                        <a:pt x="40" y="221"/>
                      </a:lnTo>
                      <a:lnTo>
                        <a:pt x="9" y="269"/>
                      </a:lnTo>
                      <a:lnTo>
                        <a:pt x="123" y="590"/>
                      </a:lnTo>
                      <a:lnTo>
                        <a:pt x="68" y="744"/>
                      </a:lnTo>
                      <a:lnTo>
                        <a:pt x="87" y="839"/>
                      </a:lnTo>
                      <a:lnTo>
                        <a:pt x="123" y="1104"/>
                      </a:lnTo>
                      <a:lnTo>
                        <a:pt x="230" y="1587"/>
                      </a:lnTo>
                      <a:lnTo>
                        <a:pt x="381" y="1796"/>
                      </a:lnTo>
                      <a:lnTo>
                        <a:pt x="296" y="2025"/>
                      </a:lnTo>
                      <a:lnTo>
                        <a:pt x="780" y="2073"/>
                      </a:lnTo>
                      <a:lnTo>
                        <a:pt x="990" y="2279"/>
                      </a:lnTo>
                      <a:lnTo>
                        <a:pt x="1140" y="2184"/>
                      </a:lnTo>
                      <a:lnTo>
                        <a:pt x="1227" y="2053"/>
                      </a:lnTo>
                      <a:lnTo>
                        <a:pt x="1140" y="1899"/>
                      </a:lnTo>
                      <a:lnTo>
                        <a:pt x="1227" y="1638"/>
                      </a:lnTo>
                      <a:lnTo>
                        <a:pt x="1275" y="1491"/>
                      </a:lnTo>
                      <a:lnTo>
                        <a:pt x="1350" y="1491"/>
                      </a:lnTo>
                      <a:lnTo>
                        <a:pt x="1560" y="1151"/>
                      </a:lnTo>
                      <a:lnTo>
                        <a:pt x="1766" y="933"/>
                      </a:lnTo>
                      <a:lnTo>
                        <a:pt x="1766" y="932"/>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6" name="Freeform 29">
                  <a:extLst>
                    <a:ext uri="{FF2B5EF4-FFF2-40B4-BE49-F238E27FC236}">
                      <a16:creationId xmlns:a16="http://schemas.microsoft.com/office/drawing/2014/main" id="{D1D2726A-22C0-2206-525E-2D04B9F494E3}"/>
                    </a:ext>
                  </a:extLst>
                </p:cNvPr>
                <p:cNvSpPr>
                  <a:spLocks/>
                </p:cNvSpPr>
                <p:nvPr/>
              </p:nvSpPr>
              <p:spPr bwMode="gray">
                <a:xfrm>
                  <a:off x="964" y="2764"/>
                  <a:ext cx="232" cy="162"/>
                </a:xfrm>
                <a:custGeom>
                  <a:avLst/>
                  <a:gdLst>
                    <a:gd name="T0" fmla="*/ 0 w 2129"/>
                    <a:gd name="T1" fmla="*/ 514 h 1491"/>
                    <a:gd name="T2" fmla="*/ 47 w 2129"/>
                    <a:gd name="T3" fmla="*/ 364 h 1491"/>
                    <a:gd name="T4" fmla="*/ 53 w 2129"/>
                    <a:gd name="T5" fmla="*/ 115 h 1491"/>
                    <a:gd name="T6" fmla="*/ 212 w 2129"/>
                    <a:gd name="T7" fmla="*/ 127 h 1491"/>
                    <a:gd name="T8" fmla="*/ 497 w 2129"/>
                    <a:gd name="T9" fmla="*/ 162 h 1491"/>
                    <a:gd name="T10" fmla="*/ 685 w 2129"/>
                    <a:gd name="T11" fmla="*/ 229 h 1491"/>
                    <a:gd name="T12" fmla="*/ 950 w 2129"/>
                    <a:gd name="T13" fmla="*/ 296 h 1491"/>
                    <a:gd name="T14" fmla="*/ 1018 w 2129"/>
                    <a:gd name="T15" fmla="*/ 257 h 1491"/>
                    <a:gd name="T16" fmla="*/ 1018 w 2129"/>
                    <a:gd name="T17" fmla="*/ 182 h 1491"/>
                    <a:gd name="T18" fmla="*/ 1054 w 2129"/>
                    <a:gd name="T19" fmla="*/ 127 h 1491"/>
                    <a:gd name="T20" fmla="*/ 1216 w 2129"/>
                    <a:gd name="T21" fmla="*/ 106 h 1491"/>
                    <a:gd name="T22" fmla="*/ 1310 w 2129"/>
                    <a:gd name="T23" fmla="*/ 11 h 1491"/>
                    <a:gd name="T24" fmla="*/ 1406 w 2129"/>
                    <a:gd name="T25" fmla="*/ 31 h 1491"/>
                    <a:gd name="T26" fmla="*/ 1528 w 2129"/>
                    <a:gd name="T27" fmla="*/ 0 h 1491"/>
                    <a:gd name="T28" fmla="*/ 1643 w 2129"/>
                    <a:gd name="T29" fmla="*/ 39 h 1491"/>
                    <a:gd name="T30" fmla="*/ 1730 w 2129"/>
                    <a:gd name="T31" fmla="*/ 94 h 1491"/>
                    <a:gd name="T32" fmla="*/ 1996 w 2129"/>
                    <a:gd name="T33" fmla="*/ 11 h 1491"/>
                    <a:gd name="T34" fmla="*/ 2129 w 2129"/>
                    <a:gd name="T35" fmla="*/ 35 h 1491"/>
                    <a:gd name="T36" fmla="*/ 2127 w 2129"/>
                    <a:gd name="T37" fmla="*/ 35 h 1491"/>
                    <a:gd name="T38" fmla="*/ 2110 w 2129"/>
                    <a:gd name="T39" fmla="*/ 94 h 1491"/>
                    <a:gd name="T40" fmla="*/ 2043 w 2129"/>
                    <a:gd name="T41" fmla="*/ 173 h 1491"/>
                    <a:gd name="T42" fmla="*/ 2078 w 2129"/>
                    <a:gd name="T43" fmla="*/ 284 h 1491"/>
                    <a:gd name="T44" fmla="*/ 2078 w 2129"/>
                    <a:gd name="T45" fmla="*/ 458 h 1491"/>
                    <a:gd name="T46" fmla="*/ 2078 w 2129"/>
                    <a:gd name="T47" fmla="*/ 649 h 1491"/>
                    <a:gd name="T48" fmla="*/ 2043 w 2129"/>
                    <a:gd name="T49" fmla="*/ 791 h 1491"/>
                    <a:gd name="T50" fmla="*/ 2023 w 2129"/>
                    <a:gd name="T51" fmla="*/ 1091 h 1491"/>
                    <a:gd name="T52" fmla="*/ 1968 w 2129"/>
                    <a:gd name="T53" fmla="*/ 1159 h 1491"/>
                    <a:gd name="T54" fmla="*/ 1968 w 2129"/>
                    <a:gd name="T55" fmla="*/ 1206 h 1491"/>
                    <a:gd name="T56" fmla="*/ 1624 w 2129"/>
                    <a:gd name="T57" fmla="*/ 1491 h 1491"/>
                    <a:gd name="T58" fmla="*/ 1556 w 2129"/>
                    <a:gd name="T59" fmla="*/ 1455 h 1491"/>
                    <a:gd name="T60" fmla="*/ 1472 w 2129"/>
                    <a:gd name="T61" fmla="*/ 1491 h 1491"/>
                    <a:gd name="T62" fmla="*/ 1433 w 2129"/>
                    <a:gd name="T63" fmla="*/ 1455 h 1491"/>
                    <a:gd name="T64" fmla="*/ 1520 w 2129"/>
                    <a:gd name="T65" fmla="*/ 1368 h 1491"/>
                    <a:gd name="T66" fmla="*/ 1528 w 2129"/>
                    <a:gd name="T67" fmla="*/ 1313 h 1491"/>
                    <a:gd name="T68" fmla="*/ 1624 w 2129"/>
                    <a:gd name="T69" fmla="*/ 1187 h 1491"/>
                    <a:gd name="T70" fmla="*/ 1615 w 2129"/>
                    <a:gd name="T71" fmla="*/ 1139 h 1491"/>
                    <a:gd name="T72" fmla="*/ 1366 w 2129"/>
                    <a:gd name="T73" fmla="*/ 1112 h 1491"/>
                    <a:gd name="T74" fmla="*/ 1216 w 2129"/>
                    <a:gd name="T75" fmla="*/ 969 h 1491"/>
                    <a:gd name="T76" fmla="*/ 1006 w 2129"/>
                    <a:gd name="T77" fmla="*/ 760 h 1491"/>
                    <a:gd name="T78" fmla="*/ 760 w 2129"/>
                    <a:gd name="T79" fmla="*/ 617 h 1491"/>
                    <a:gd name="T80" fmla="*/ 673 w 2129"/>
                    <a:gd name="T81" fmla="*/ 589 h 1491"/>
                    <a:gd name="T82" fmla="*/ 115 w 2129"/>
                    <a:gd name="T83" fmla="*/ 506 h 1491"/>
                    <a:gd name="T84" fmla="*/ 0 w 2129"/>
                    <a:gd name="T85" fmla="*/ 514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29" h="1491">
                      <a:moveTo>
                        <a:pt x="0" y="514"/>
                      </a:moveTo>
                      <a:lnTo>
                        <a:pt x="47" y="364"/>
                      </a:lnTo>
                      <a:lnTo>
                        <a:pt x="53" y="115"/>
                      </a:lnTo>
                      <a:lnTo>
                        <a:pt x="212" y="127"/>
                      </a:lnTo>
                      <a:lnTo>
                        <a:pt x="497" y="162"/>
                      </a:lnTo>
                      <a:lnTo>
                        <a:pt x="685" y="229"/>
                      </a:lnTo>
                      <a:lnTo>
                        <a:pt x="950" y="296"/>
                      </a:lnTo>
                      <a:lnTo>
                        <a:pt x="1018" y="257"/>
                      </a:lnTo>
                      <a:lnTo>
                        <a:pt x="1018" y="182"/>
                      </a:lnTo>
                      <a:lnTo>
                        <a:pt x="1054" y="127"/>
                      </a:lnTo>
                      <a:lnTo>
                        <a:pt x="1216" y="106"/>
                      </a:lnTo>
                      <a:lnTo>
                        <a:pt x="1310" y="11"/>
                      </a:lnTo>
                      <a:lnTo>
                        <a:pt x="1406" y="31"/>
                      </a:lnTo>
                      <a:lnTo>
                        <a:pt x="1528" y="0"/>
                      </a:lnTo>
                      <a:lnTo>
                        <a:pt x="1643" y="39"/>
                      </a:lnTo>
                      <a:lnTo>
                        <a:pt x="1730" y="94"/>
                      </a:lnTo>
                      <a:lnTo>
                        <a:pt x="1996" y="11"/>
                      </a:lnTo>
                      <a:lnTo>
                        <a:pt x="2129" y="35"/>
                      </a:lnTo>
                      <a:lnTo>
                        <a:pt x="2127" y="35"/>
                      </a:lnTo>
                      <a:lnTo>
                        <a:pt x="2110" y="94"/>
                      </a:lnTo>
                      <a:lnTo>
                        <a:pt x="2043" y="173"/>
                      </a:lnTo>
                      <a:lnTo>
                        <a:pt x="2078" y="284"/>
                      </a:lnTo>
                      <a:lnTo>
                        <a:pt x="2078" y="458"/>
                      </a:lnTo>
                      <a:lnTo>
                        <a:pt x="2078" y="649"/>
                      </a:lnTo>
                      <a:lnTo>
                        <a:pt x="2043" y="791"/>
                      </a:lnTo>
                      <a:lnTo>
                        <a:pt x="2023" y="1091"/>
                      </a:lnTo>
                      <a:lnTo>
                        <a:pt x="1968" y="1159"/>
                      </a:lnTo>
                      <a:lnTo>
                        <a:pt x="1968" y="1206"/>
                      </a:lnTo>
                      <a:lnTo>
                        <a:pt x="1624" y="1491"/>
                      </a:lnTo>
                      <a:lnTo>
                        <a:pt x="1556" y="1455"/>
                      </a:lnTo>
                      <a:lnTo>
                        <a:pt x="1472" y="1491"/>
                      </a:lnTo>
                      <a:lnTo>
                        <a:pt x="1433" y="1455"/>
                      </a:lnTo>
                      <a:lnTo>
                        <a:pt x="1520" y="1368"/>
                      </a:lnTo>
                      <a:lnTo>
                        <a:pt x="1528" y="1313"/>
                      </a:lnTo>
                      <a:lnTo>
                        <a:pt x="1624" y="1187"/>
                      </a:lnTo>
                      <a:lnTo>
                        <a:pt x="1615" y="1139"/>
                      </a:lnTo>
                      <a:lnTo>
                        <a:pt x="1366" y="1112"/>
                      </a:lnTo>
                      <a:lnTo>
                        <a:pt x="1216" y="969"/>
                      </a:lnTo>
                      <a:lnTo>
                        <a:pt x="1006" y="760"/>
                      </a:lnTo>
                      <a:lnTo>
                        <a:pt x="760" y="617"/>
                      </a:lnTo>
                      <a:lnTo>
                        <a:pt x="673" y="589"/>
                      </a:lnTo>
                      <a:lnTo>
                        <a:pt x="115" y="506"/>
                      </a:lnTo>
                      <a:lnTo>
                        <a:pt x="0" y="514"/>
                      </a:lnTo>
                      <a:close/>
                    </a:path>
                  </a:pathLst>
                </a:custGeom>
                <a:solidFill>
                  <a:schemeClr val="bg1">
                    <a:lumMod val="65000"/>
                  </a:schemeClr>
                </a:solidFill>
                <a:ln w="3175" cmpd="sng">
                  <a:solidFill>
                    <a:sysClr val="window" lastClr="FFFFFF"/>
                  </a:solidFill>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27" name="Freeform 30">
                  <a:extLst>
                    <a:ext uri="{FF2B5EF4-FFF2-40B4-BE49-F238E27FC236}">
                      <a16:creationId xmlns:a16="http://schemas.microsoft.com/office/drawing/2014/main" id="{C4155A7B-15E7-8771-9320-71B1D7240508}"/>
                    </a:ext>
                  </a:extLst>
                </p:cNvPr>
                <p:cNvSpPr>
                  <a:spLocks/>
                </p:cNvSpPr>
                <p:nvPr/>
              </p:nvSpPr>
              <p:spPr bwMode="gray">
                <a:xfrm>
                  <a:off x="429" y="1254"/>
                  <a:ext cx="290" cy="315"/>
                </a:xfrm>
                <a:custGeom>
                  <a:avLst/>
                  <a:gdLst>
                    <a:gd name="T0" fmla="*/ 1873 w 2680"/>
                    <a:gd name="T1" fmla="*/ 27 h 2902"/>
                    <a:gd name="T2" fmla="*/ 2062 w 2680"/>
                    <a:gd name="T3" fmla="*/ 0 h 2902"/>
                    <a:gd name="T4" fmla="*/ 2137 w 2680"/>
                    <a:gd name="T5" fmla="*/ 94 h 2902"/>
                    <a:gd name="T6" fmla="*/ 2116 w 2680"/>
                    <a:gd name="T7" fmla="*/ 282 h 2902"/>
                    <a:gd name="T8" fmla="*/ 2196 w 2680"/>
                    <a:gd name="T9" fmla="*/ 338 h 2902"/>
                    <a:gd name="T10" fmla="*/ 2251 w 2680"/>
                    <a:gd name="T11" fmla="*/ 357 h 2902"/>
                    <a:gd name="T12" fmla="*/ 2306 w 2680"/>
                    <a:gd name="T13" fmla="*/ 527 h 2902"/>
                    <a:gd name="T14" fmla="*/ 2337 w 2680"/>
                    <a:gd name="T15" fmla="*/ 614 h 2902"/>
                    <a:gd name="T16" fmla="*/ 2196 w 2680"/>
                    <a:gd name="T17" fmla="*/ 763 h 2902"/>
                    <a:gd name="T18" fmla="*/ 2204 w 2680"/>
                    <a:gd name="T19" fmla="*/ 917 h 2902"/>
                    <a:gd name="T20" fmla="*/ 2157 w 2680"/>
                    <a:gd name="T21" fmla="*/ 1153 h 2902"/>
                    <a:gd name="T22" fmla="*/ 2164 w 2680"/>
                    <a:gd name="T23" fmla="*/ 1236 h 2902"/>
                    <a:gd name="T24" fmla="*/ 2259 w 2680"/>
                    <a:gd name="T25" fmla="*/ 1295 h 2902"/>
                    <a:gd name="T26" fmla="*/ 2271 w 2680"/>
                    <a:gd name="T27" fmla="*/ 1472 h 2902"/>
                    <a:gd name="T28" fmla="*/ 2543 w 2680"/>
                    <a:gd name="T29" fmla="*/ 1693 h 2902"/>
                    <a:gd name="T30" fmla="*/ 2638 w 2680"/>
                    <a:gd name="T31" fmla="*/ 1756 h 2902"/>
                    <a:gd name="T32" fmla="*/ 2680 w 2680"/>
                    <a:gd name="T33" fmla="*/ 2142 h 2902"/>
                    <a:gd name="T34" fmla="*/ 2279 w 2680"/>
                    <a:gd name="T35" fmla="*/ 2165 h 2902"/>
                    <a:gd name="T36" fmla="*/ 2148 w 2680"/>
                    <a:gd name="T37" fmla="*/ 2241 h 2902"/>
                    <a:gd name="T38" fmla="*/ 2128 w 2680"/>
                    <a:gd name="T39" fmla="*/ 2335 h 2902"/>
                    <a:gd name="T40" fmla="*/ 2023 w 2680"/>
                    <a:gd name="T41" fmla="*/ 2418 h 2902"/>
                    <a:gd name="T42" fmla="*/ 1995 w 2680"/>
                    <a:gd name="T43" fmla="*/ 2579 h 2902"/>
                    <a:gd name="T44" fmla="*/ 1865 w 2680"/>
                    <a:gd name="T45" fmla="*/ 2654 h 2902"/>
                    <a:gd name="T46" fmla="*/ 1723 w 2680"/>
                    <a:gd name="T47" fmla="*/ 2551 h 2902"/>
                    <a:gd name="T48" fmla="*/ 1637 w 2680"/>
                    <a:gd name="T49" fmla="*/ 2512 h 2902"/>
                    <a:gd name="T50" fmla="*/ 1487 w 2680"/>
                    <a:gd name="T51" fmla="*/ 2599 h 2902"/>
                    <a:gd name="T52" fmla="*/ 1428 w 2680"/>
                    <a:gd name="T53" fmla="*/ 2855 h 2902"/>
                    <a:gd name="T54" fmla="*/ 1360 w 2680"/>
                    <a:gd name="T55" fmla="*/ 2902 h 2902"/>
                    <a:gd name="T56" fmla="*/ 1013 w 2680"/>
                    <a:gd name="T57" fmla="*/ 2619 h 2902"/>
                    <a:gd name="T58" fmla="*/ 1030 w 2680"/>
                    <a:gd name="T59" fmla="*/ 2599 h 2902"/>
                    <a:gd name="T60" fmla="*/ 1069 w 2680"/>
                    <a:gd name="T61" fmla="*/ 2571 h 2902"/>
                    <a:gd name="T62" fmla="*/ 1088 w 2680"/>
                    <a:gd name="T63" fmla="*/ 2449 h 2902"/>
                    <a:gd name="T64" fmla="*/ 1021 w 2680"/>
                    <a:gd name="T65" fmla="*/ 1889 h 2902"/>
                    <a:gd name="T66" fmla="*/ 785 w 2680"/>
                    <a:gd name="T67" fmla="*/ 1445 h 2902"/>
                    <a:gd name="T68" fmla="*/ 635 w 2680"/>
                    <a:gd name="T69" fmla="*/ 1295 h 2902"/>
                    <a:gd name="T70" fmla="*/ 359 w 2680"/>
                    <a:gd name="T71" fmla="*/ 1267 h 2902"/>
                    <a:gd name="T72" fmla="*/ 320 w 2680"/>
                    <a:gd name="T73" fmla="*/ 1153 h 2902"/>
                    <a:gd name="T74" fmla="*/ 272 w 2680"/>
                    <a:gd name="T75" fmla="*/ 992 h 2902"/>
                    <a:gd name="T76" fmla="*/ 226 w 2680"/>
                    <a:gd name="T77" fmla="*/ 898 h 2902"/>
                    <a:gd name="T78" fmla="*/ 238 w 2680"/>
                    <a:gd name="T79" fmla="*/ 794 h 2902"/>
                    <a:gd name="T80" fmla="*/ 20 w 2680"/>
                    <a:gd name="T81" fmla="*/ 566 h 2902"/>
                    <a:gd name="T82" fmla="*/ 0 w 2680"/>
                    <a:gd name="T83" fmla="*/ 527 h 2902"/>
                    <a:gd name="T84" fmla="*/ 56 w 2680"/>
                    <a:gd name="T85" fmla="*/ 512 h 2902"/>
                    <a:gd name="T86" fmla="*/ 95 w 2680"/>
                    <a:gd name="T87" fmla="*/ 539 h 2902"/>
                    <a:gd name="T88" fmla="*/ 257 w 2680"/>
                    <a:gd name="T89" fmla="*/ 539 h 2902"/>
                    <a:gd name="T90" fmla="*/ 331 w 2680"/>
                    <a:gd name="T91" fmla="*/ 633 h 2902"/>
                    <a:gd name="T92" fmla="*/ 549 w 2680"/>
                    <a:gd name="T93" fmla="*/ 641 h 2902"/>
                    <a:gd name="T94" fmla="*/ 615 w 2680"/>
                    <a:gd name="T95" fmla="*/ 594 h 2902"/>
                    <a:gd name="T96" fmla="*/ 833 w 2680"/>
                    <a:gd name="T97" fmla="*/ 755 h 2902"/>
                    <a:gd name="T98" fmla="*/ 899 w 2680"/>
                    <a:gd name="T99" fmla="*/ 708 h 2902"/>
                    <a:gd name="T100" fmla="*/ 887 w 2680"/>
                    <a:gd name="T101" fmla="*/ 586 h 2902"/>
                    <a:gd name="T102" fmla="*/ 1030 w 2680"/>
                    <a:gd name="T103" fmla="*/ 519 h 2902"/>
                    <a:gd name="T104" fmla="*/ 1076 w 2680"/>
                    <a:gd name="T105" fmla="*/ 471 h 2902"/>
                    <a:gd name="T106" fmla="*/ 1219 w 2680"/>
                    <a:gd name="T107" fmla="*/ 512 h 2902"/>
                    <a:gd name="T108" fmla="*/ 1392 w 2680"/>
                    <a:gd name="T109" fmla="*/ 464 h 2902"/>
                    <a:gd name="T110" fmla="*/ 1467 w 2680"/>
                    <a:gd name="T111" fmla="*/ 398 h 2902"/>
                    <a:gd name="T112" fmla="*/ 1589 w 2680"/>
                    <a:gd name="T113" fmla="*/ 330 h 2902"/>
                    <a:gd name="T114" fmla="*/ 1644 w 2680"/>
                    <a:gd name="T115" fmla="*/ 338 h 2902"/>
                    <a:gd name="T116" fmla="*/ 1892 w 2680"/>
                    <a:gd name="T117" fmla="*/ 114 h 2902"/>
                    <a:gd name="T118" fmla="*/ 1873 w 2680"/>
                    <a:gd name="T119" fmla="*/ 27 h 2902"/>
                    <a:gd name="T120" fmla="*/ 1873 w 2680"/>
                    <a:gd name="T121" fmla="*/ 27 h 2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0" h="2902">
                      <a:moveTo>
                        <a:pt x="1873" y="27"/>
                      </a:moveTo>
                      <a:lnTo>
                        <a:pt x="2062" y="0"/>
                      </a:lnTo>
                      <a:lnTo>
                        <a:pt x="2137" y="94"/>
                      </a:lnTo>
                      <a:lnTo>
                        <a:pt x="2116" y="282"/>
                      </a:lnTo>
                      <a:lnTo>
                        <a:pt x="2196" y="338"/>
                      </a:lnTo>
                      <a:lnTo>
                        <a:pt x="2251" y="357"/>
                      </a:lnTo>
                      <a:lnTo>
                        <a:pt x="2306" y="527"/>
                      </a:lnTo>
                      <a:lnTo>
                        <a:pt x="2337" y="614"/>
                      </a:lnTo>
                      <a:lnTo>
                        <a:pt x="2196" y="763"/>
                      </a:lnTo>
                      <a:lnTo>
                        <a:pt x="2204" y="917"/>
                      </a:lnTo>
                      <a:lnTo>
                        <a:pt x="2157" y="1153"/>
                      </a:lnTo>
                      <a:lnTo>
                        <a:pt x="2164" y="1236"/>
                      </a:lnTo>
                      <a:lnTo>
                        <a:pt x="2259" y="1295"/>
                      </a:lnTo>
                      <a:lnTo>
                        <a:pt x="2271" y="1472"/>
                      </a:lnTo>
                      <a:lnTo>
                        <a:pt x="2543" y="1693"/>
                      </a:lnTo>
                      <a:lnTo>
                        <a:pt x="2638" y="1756"/>
                      </a:lnTo>
                      <a:lnTo>
                        <a:pt x="2680" y="2142"/>
                      </a:lnTo>
                      <a:lnTo>
                        <a:pt x="2279" y="2165"/>
                      </a:lnTo>
                      <a:lnTo>
                        <a:pt x="2148" y="2241"/>
                      </a:lnTo>
                      <a:lnTo>
                        <a:pt x="2128" y="2335"/>
                      </a:lnTo>
                      <a:lnTo>
                        <a:pt x="2023" y="2418"/>
                      </a:lnTo>
                      <a:lnTo>
                        <a:pt x="1995" y="2579"/>
                      </a:lnTo>
                      <a:lnTo>
                        <a:pt x="1865" y="2654"/>
                      </a:lnTo>
                      <a:lnTo>
                        <a:pt x="1723" y="2551"/>
                      </a:lnTo>
                      <a:lnTo>
                        <a:pt x="1637" y="2512"/>
                      </a:lnTo>
                      <a:lnTo>
                        <a:pt x="1487" y="2599"/>
                      </a:lnTo>
                      <a:lnTo>
                        <a:pt x="1428" y="2855"/>
                      </a:lnTo>
                      <a:lnTo>
                        <a:pt x="1360" y="2902"/>
                      </a:lnTo>
                      <a:lnTo>
                        <a:pt x="1013" y="2619"/>
                      </a:lnTo>
                      <a:lnTo>
                        <a:pt x="1030" y="2599"/>
                      </a:lnTo>
                      <a:lnTo>
                        <a:pt x="1069" y="2571"/>
                      </a:lnTo>
                      <a:lnTo>
                        <a:pt x="1088" y="2449"/>
                      </a:lnTo>
                      <a:lnTo>
                        <a:pt x="1021" y="1889"/>
                      </a:lnTo>
                      <a:lnTo>
                        <a:pt x="785" y="1445"/>
                      </a:lnTo>
                      <a:lnTo>
                        <a:pt x="635" y="1295"/>
                      </a:lnTo>
                      <a:lnTo>
                        <a:pt x="359" y="1267"/>
                      </a:lnTo>
                      <a:lnTo>
                        <a:pt x="320" y="1153"/>
                      </a:lnTo>
                      <a:lnTo>
                        <a:pt x="272" y="992"/>
                      </a:lnTo>
                      <a:lnTo>
                        <a:pt x="226" y="898"/>
                      </a:lnTo>
                      <a:lnTo>
                        <a:pt x="238" y="794"/>
                      </a:lnTo>
                      <a:lnTo>
                        <a:pt x="20" y="566"/>
                      </a:lnTo>
                      <a:lnTo>
                        <a:pt x="0" y="527"/>
                      </a:lnTo>
                      <a:lnTo>
                        <a:pt x="56" y="512"/>
                      </a:lnTo>
                      <a:lnTo>
                        <a:pt x="95" y="539"/>
                      </a:lnTo>
                      <a:lnTo>
                        <a:pt x="257" y="539"/>
                      </a:lnTo>
                      <a:lnTo>
                        <a:pt x="331" y="633"/>
                      </a:lnTo>
                      <a:lnTo>
                        <a:pt x="549" y="641"/>
                      </a:lnTo>
                      <a:lnTo>
                        <a:pt x="615" y="594"/>
                      </a:lnTo>
                      <a:lnTo>
                        <a:pt x="833" y="755"/>
                      </a:lnTo>
                      <a:lnTo>
                        <a:pt x="899" y="708"/>
                      </a:lnTo>
                      <a:lnTo>
                        <a:pt x="887" y="586"/>
                      </a:lnTo>
                      <a:lnTo>
                        <a:pt x="1030" y="519"/>
                      </a:lnTo>
                      <a:lnTo>
                        <a:pt x="1076" y="471"/>
                      </a:lnTo>
                      <a:lnTo>
                        <a:pt x="1219" y="512"/>
                      </a:lnTo>
                      <a:lnTo>
                        <a:pt x="1392" y="464"/>
                      </a:lnTo>
                      <a:lnTo>
                        <a:pt x="1467" y="398"/>
                      </a:lnTo>
                      <a:lnTo>
                        <a:pt x="1589" y="330"/>
                      </a:lnTo>
                      <a:lnTo>
                        <a:pt x="1644" y="338"/>
                      </a:lnTo>
                      <a:lnTo>
                        <a:pt x="1892" y="114"/>
                      </a:lnTo>
                      <a:lnTo>
                        <a:pt x="1873" y="27"/>
                      </a:lnTo>
                      <a:lnTo>
                        <a:pt x="1873" y="27"/>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nvGrpSpPr>
                <p:cNvPr id="3128" name="Group 31">
                  <a:extLst>
                    <a:ext uri="{FF2B5EF4-FFF2-40B4-BE49-F238E27FC236}">
                      <a16:creationId xmlns:a16="http://schemas.microsoft.com/office/drawing/2014/main" id="{CA95CC45-A33A-BEFF-21E5-5C9B70B9D498}"/>
                    </a:ext>
                  </a:extLst>
                </p:cNvPr>
                <p:cNvGrpSpPr>
                  <a:grpSpLocks/>
                </p:cNvGrpSpPr>
                <p:nvPr/>
              </p:nvGrpSpPr>
              <p:grpSpPr bwMode="auto">
                <a:xfrm>
                  <a:off x="991" y="2964"/>
                  <a:ext cx="109" cy="137"/>
                  <a:chOff x="991" y="2736"/>
                  <a:chExt cx="109" cy="137"/>
                </a:xfrm>
                <a:grpFill/>
              </p:grpSpPr>
              <p:sp>
                <p:nvSpPr>
                  <p:cNvPr id="3132" name="Freeform 32">
                    <a:extLst>
                      <a:ext uri="{FF2B5EF4-FFF2-40B4-BE49-F238E27FC236}">
                        <a16:creationId xmlns:a16="http://schemas.microsoft.com/office/drawing/2014/main" id="{6190C2EE-FC06-BE34-7938-52D4BAA5B5FA}"/>
                      </a:ext>
                    </a:extLst>
                  </p:cNvPr>
                  <p:cNvSpPr>
                    <a:spLocks/>
                  </p:cNvSpPr>
                  <p:nvPr/>
                </p:nvSpPr>
                <p:spPr bwMode="gray">
                  <a:xfrm>
                    <a:off x="991" y="2834"/>
                    <a:ext cx="23" cy="39"/>
                  </a:xfrm>
                  <a:custGeom>
                    <a:avLst/>
                    <a:gdLst>
                      <a:gd name="T0" fmla="*/ 0 w 34"/>
                      <a:gd name="T1" fmla="*/ 28 h 57"/>
                      <a:gd name="T2" fmla="*/ 28 w 34"/>
                      <a:gd name="T3" fmla="*/ 0 h 57"/>
                      <a:gd name="T4" fmla="*/ 34 w 34"/>
                      <a:gd name="T5" fmla="*/ 14 h 57"/>
                      <a:gd name="T6" fmla="*/ 30 w 34"/>
                      <a:gd name="T7" fmla="*/ 39 h 57"/>
                      <a:gd name="T8" fmla="*/ 23 w 34"/>
                      <a:gd name="T9" fmla="*/ 57 h 57"/>
                      <a:gd name="T10" fmla="*/ 0 w 34"/>
                      <a:gd name="T11" fmla="*/ 28 h 57"/>
                    </a:gdLst>
                    <a:ahLst/>
                    <a:cxnLst>
                      <a:cxn ang="0">
                        <a:pos x="T0" y="T1"/>
                      </a:cxn>
                      <a:cxn ang="0">
                        <a:pos x="T2" y="T3"/>
                      </a:cxn>
                      <a:cxn ang="0">
                        <a:pos x="T4" y="T5"/>
                      </a:cxn>
                      <a:cxn ang="0">
                        <a:pos x="T6" y="T7"/>
                      </a:cxn>
                      <a:cxn ang="0">
                        <a:pos x="T8" y="T9"/>
                      </a:cxn>
                      <a:cxn ang="0">
                        <a:pos x="T10" y="T11"/>
                      </a:cxn>
                    </a:cxnLst>
                    <a:rect l="0" t="0" r="r" b="b"/>
                    <a:pathLst>
                      <a:path w="34" h="57">
                        <a:moveTo>
                          <a:pt x="0" y="28"/>
                        </a:moveTo>
                        <a:lnTo>
                          <a:pt x="28" y="0"/>
                        </a:lnTo>
                        <a:lnTo>
                          <a:pt x="34" y="14"/>
                        </a:lnTo>
                        <a:lnTo>
                          <a:pt x="30" y="39"/>
                        </a:lnTo>
                        <a:lnTo>
                          <a:pt x="23" y="57"/>
                        </a:lnTo>
                        <a:lnTo>
                          <a:pt x="0" y="28"/>
                        </a:lnTo>
                      </a:path>
                    </a:pathLst>
                  </a:custGeom>
                  <a:grp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33" name="Freeform 33">
                    <a:extLst>
                      <a:ext uri="{FF2B5EF4-FFF2-40B4-BE49-F238E27FC236}">
                        <a16:creationId xmlns:a16="http://schemas.microsoft.com/office/drawing/2014/main" id="{3F330F50-75B4-3806-9FFD-4EB46B67FAD4}"/>
                      </a:ext>
                    </a:extLst>
                  </p:cNvPr>
                  <p:cNvSpPr>
                    <a:spLocks/>
                  </p:cNvSpPr>
                  <p:nvPr/>
                </p:nvSpPr>
                <p:spPr bwMode="gray">
                  <a:xfrm>
                    <a:off x="1030" y="2736"/>
                    <a:ext cx="70" cy="86"/>
                  </a:xfrm>
                  <a:custGeom>
                    <a:avLst/>
                    <a:gdLst>
                      <a:gd name="T0" fmla="*/ 16 w 103"/>
                      <a:gd name="T1" fmla="*/ 114 h 126"/>
                      <a:gd name="T2" fmla="*/ 3 w 103"/>
                      <a:gd name="T3" fmla="*/ 126 h 126"/>
                      <a:gd name="T4" fmla="*/ 0 w 103"/>
                      <a:gd name="T5" fmla="*/ 123 h 126"/>
                      <a:gd name="T6" fmla="*/ 0 w 103"/>
                      <a:gd name="T7" fmla="*/ 121 h 126"/>
                      <a:gd name="T8" fmla="*/ 3 w 103"/>
                      <a:gd name="T9" fmla="*/ 107 h 126"/>
                      <a:gd name="T10" fmla="*/ 14 w 103"/>
                      <a:gd name="T11" fmla="*/ 94 h 126"/>
                      <a:gd name="T12" fmla="*/ 21 w 103"/>
                      <a:gd name="T13" fmla="*/ 78 h 126"/>
                      <a:gd name="T14" fmla="*/ 37 w 103"/>
                      <a:gd name="T15" fmla="*/ 66 h 126"/>
                      <a:gd name="T16" fmla="*/ 62 w 103"/>
                      <a:gd name="T17" fmla="*/ 18 h 126"/>
                      <a:gd name="T18" fmla="*/ 60 w 103"/>
                      <a:gd name="T19" fmla="*/ 0 h 126"/>
                      <a:gd name="T20" fmla="*/ 76 w 103"/>
                      <a:gd name="T21" fmla="*/ 0 h 126"/>
                      <a:gd name="T22" fmla="*/ 103 w 103"/>
                      <a:gd name="T23" fmla="*/ 7 h 126"/>
                      <a:gd name="T24" fmla="*/ 94 w 103"/>
                      <a:gd name="T25" fmla="*/ 23 h 126"/>
                      <a:gd name="T26" fmla="*/ 92 w 103"/>
                      <a:gd name="T27" fmla="*/ 43 h 126"/>
                      <a:gd name="T28" fmla="*/ 78 w 103"/>
                      <a:gd name="T29" fmla="*/ 50 h 126"/>
                      <a:gd name="T30" fmla="*/ 78 w 103"/>
                      <a:gd name="T31" fmla="*/ 62 h 126"/>
                      <a:gd name="T32" fmla="*/ 64 w 103"/>
                      <a:gd name="T33" fmla="*/ 66 h 126"/>
                      <a:gd name="T34" fmla="*/ 62 w 103"/>
                      <a:gd name="T35" fmla="*/ 85 h 126"/>
                      <a:gd name="T36" fmla="*/ 16 w 103"/>
                      <a:gd name="T37" fmla="*/ 11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3" h="126">
                        <a:moveTo>
                          <a:pt x="16" y="114"/>
                        </a:moveTo>
                        <a:lnTo>
                          <a:pt x="3" y="126"/>
                        </a:lnTo>
                        <a:lnTo>
                          <a:pt x="0" y="123"/>
                        </a:lnTo>
                        <a:lnTo>
                          <a:pt x="0" y="121"/>
                        </a:lnTo>
                        <a:lnTo>
                          <a:pt x="3" y="107"/>
                        </a:lnTo>
                        <a:lnTo>
                          <a:pt x="14" y="94"/>
                        </a:lnTo>
                        <a:lnTo>
                          <a:pt x="21" y="78"/>
                        </a:lnTo>
                        <a:lnTo>
                          <a:pt x="37" y="66"/>
                        </a:lnTo>
                        <a:lnTo>
                          <a:pt x="62" y="18"/>
                        </a:lnTo>
                        <a:lnTo>
                          <a:pt x="60" y="0"/>
                        </a:lnTo>
                        <a:lnTo>
                          <a:pt x="76" y="0"/>
                        </a:lnTo>
                        <a:lnTo>
                          <a:pt x="103" y="7"/>
                        </a:lnTo>
                        <a:lnTo>
                          <a:pt x="94" y="23"/>
                        </a:lnTo>
                        <a:lnTo>
                          <a:pt x="92" y="43"/>
                        </a:lnTo>
                        <a:lnTo>
                          <a:pt x="78" y="50"/>
                        </a:lnTo>
                        <a:lnTo>
                          <a:pt x="78" y="62"/>
                        </a:lnTo>
                        <a:lnTo>
                          <a:pt x="64" y="66"/>
                        </a:lnTo>
                        <a:lnTo>
                          <a:pt x="62" y="85"/>
                        </a:lnTo>
                        <a:lnTo>
                          <a:pt x="16" y="114"/>
                        </a:lnTo>
                      </a:path>
                    </a:pathLst>
                  </a:custGeom>
                  <a:grp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sp>
              <p:nvSpPr>
                <p:cNvPr id="3129" name="Freeform 34">
                  <a:extLst>
                    <a:ext uri="{FF2B5EF4-FFF2-40B4-BE49-F238E27FC236}">
                      <a16:creationId xmlns:a16="http://schemas.microsoft.com/office/drawing/2014/main" id="{E7198CB2-4AAB-466B-7E6A-54D09F619522}"/>
                    </a:ext>
                  </a:extLst>
                </p:cNvPr>
                <p:cNvSpPr>
                  <a:spLocks/>
                </p:cNvSpPr>
                <p:nvPr/>
              </p:nvSpPr>
              <p:spPr bwMode="gray">
                <a:xfrm>
                  <a:off x="1157" y="1476"/>
                  <a:ext cx="34" cy="13"/>
                </a:xfrm>
                <a:custGeom>
                  <a:avLst/>
                  <a:gdLst>
                    <a:gd name="T0" fmla="*/ 36 w 36"/>
                    <a:gd name="T1" fmla="*/ 7 h 14"/>
                    <a:gd name="T2" fmla="*/ 25 w 36"/>
                    <a:gd name="T3" fmla="*/ 14 h 14"/>
                    <a:gd name="T4" fmla="*/ 2 w 36"/>
                    <a:gd name="T5" fmla="*/ 14 h 14"/>
                    <a:gd name="T6" fmla="*/ 0 w 36"/>
                    <a:gd name="T7" fmla="*/ 7 h 14"/>
                    <a:gd name="T8" fmla="*/ 25 w 36"/>
                    <a:gd name="T9" fmla="*/ 0 h 14"/>
                    <a:gd name="T10" fmla="*/ 34 w 36"/>
                    <a:gd name="T11" fmla="*/ 3 h 14"/>
                    <a:gd name="T12" fmla="*/ 36 w 36"/>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36" h="14">
                      <a:moveTo>
                        <a:pt x="36" y="7"/>
                      </a:moveTo>
                      <a:lnTo>
                        <a:pt x="25" y="14"/>
                      </a:lnTo>
                      <a:lnTo>
                        <a:pt x="2" y="14"/>
                      </a:lnTo>
                      <a:lnTo>
                        <a:pt x="0" y="7"/>
                      </a:lnTo>
                      <a:lnTo>
                        <a:pt x="25" y="0"/>
                      </a:lnTo>
                      <a:lnTo>
                        <a:pt x="34" y="3"/>
                      </a:lnTo>
                      <a:lnTo>
                        <a:pt x="36" y="7"/>
                      </a:lnTo>
                    </a:path>
                  </a:pathLst>
                </a:custGeom>
                <a:grpFill/>
                <a:ln w="3175" cap="flat" cmpd="sng">
                  <a:solidFill>
                    <a:sysClr val="window" lastClr="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30" name="Freeform 35">
                  <a:extLst>
                    <a:ext uri="{FF2B5EF4-FFF2-40B4-BE49-F238E27FC236}">
                      <a16:creationId xmlns:a16="http://schemas.microsoft.com/office/drawing/2014/main" id="{E444A1F8-3C1E-39EE-1D1B-BC4987362274}"/>
                    </a:ext>
                  </a:extLst>
                </p:cNvPr>
                <p:cNvSpPr>
                  <a:spLocks/>
                </p:cNvSpPr>
                <p:nvPr/>
              </p:nvSpPr>
              <p:spPr bwMode="gray">
                <a:xfrm>
                  <a:off x="1072" y="1504"/>
                  <a:ext cx="45" cy="55"/>
                </a:xfrm>
                <a:custGeom>
                  <a:avLst/>
                  <a:gdLst>
                    <a:gd name="T0" fmla="*/ 6 w 45"/>
                    <a:gd name="T1" fmla="*/ 37 h 55"/>
                    <a:gd name="T2" fmla="*/ 18 w 45"/>
                    <a:gd name="T3" fmla="*/ 28 h 55"/>
                    <a:gd name="T4" fmla="*/ 25 w 45"/>
                    <a:gd name="T5" fmla="*/ 7 h 55"/>
                    <a:gd name="T6" fmla="*/ 45 w 45"/>
                    <a:gd name="T7" fmla="*/ 0 h 55"/>
                    <a:gd name="T8" fmla="*/ 43 w 45"/>
                    <a:gd name="T9" fmla="*/ 21 h 55"/>
                    <a:gd name="T10" fmla="*/ 27 w 45"/>
                    <a:gd name="T11" fmla="*/ 44 h 55"/>
                    <a:gd name="T12" fmla="*/ 4 w 45"/>
                    <a:gd name="T13" fmla="*/ 55 h 55"/>
                    <a:gd name="T14" fmla="*/ 0 w 45"/>
                    <a:gd name="T15" fmla="*/ 51 h 55"/>
                    <a:gd name="T16" fmla="*/ 6 w 45"/>
                    <a:gd name="T17" fmla="*/ 3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55">
                      <a:moveTo>
                        <a:pt x="6" y="37"/>
                      </a:moveTo>
                      <a:lnTo>
                        <a:pt x="18" y="28"/>
                      </a:lnTo>
                      <a:lnTo>
                        <a:pt x="25" y="7"/>
                      </a:lnTo>
                      <a:lnTo>
                        <a:pt x="45" y="0"/>
                      </a:lnTo>
                      <a:lnTo>
                        <a:pt x="43" y="21"/>
                      </a:lnTo>
                      <a:lnTo>
                        <a:pt x="27" y="44"/>
                      </a:lnTo>
                      <a:lnTo>
                        <a:pt x="4" y="55"/>
                      </a:lnTo>
                      <a:lnTo>
                        <a:pt x="0" y="51"/>
                      </a:lnTo>
                      <a:lnTo>
                        <a:pt x="6" y="37"/>
                      </a:lnTo>
                    </a:path>
                  </a:pathLst>
                </a:custGeom>
                <a:solidFill>
                  <a:schemeClr val="bg1">
                    <a:lumMod val="65000"/>
                  </a:schemeClr>
                </a:solidFill>
                <a:ln w="3175" cap="flat" cmpd="sng">
                  <a:solidFill>
                    <a:sysClr val="window" lastClr="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31" name="Freeform 36">
                  <a:extLst>
                    <a:ext uri="{FF2B5EF4-FFF2-40B4-BE49-F238E27FC236}">
                      <a16:creationId xmlns:a16="http://schemas.microsoft.com/office/drawing/2014/main" id="{668D5767-474D-8F2B-B85A-7F1C94B0A2EE}"/>
                    </a:ext>
                  </a:extLst>
                </p:cNvPr>
                <p:cNvSpPr>
                  <a:spLocks/>
                </p:cNvSpPr>
                <p:nvPr/>
              </p:nvSpPr>
              <p:spPr bwMode="gray">
                <a:xfrm>
                  <a:off x="1370" y="2521"/>
                  <a:ext cx="180" cy="121"/>
                </a:xfrm>
                <a:custGeom>
                  <a:avLst/>
                  <a:gdLst>
                    <a:gd name="T0" fmla="*/ 55 w 1673"/>
                    <a:gd name="T1" fmla="*/ 689 h 1115"/>
                    <a:gd name="T2" fmla="*/ 130 w 1673"/>
                    <a:gd name="T3" fmla="*/ 775 h 1115"/>
                    <a:gd name="T4" fmla="*/ 284 w 1673"/>
                    <a:gd name="T5" fmla="*/ 775 h 1115"/>
                    <a:gd name="T6" fmla="*/ 300 w 1673"/>
                    <a:gd name="T7" fmla="*/ 796 h 1115"/>
                    <a:gd name="T8" fmla="*/ 205 w 1673"/>
                    <a:gd name="T9" fmla="*/ 891 h 1115"/>
                    <a:gd name="T10" fmla="*/ 28 w 1673"/>
                    <a:gd name="T11" fmla="*/ 937 h 1115"/>
                    <a:gd name="T12" fmla="*/ 0 w 1673"/>
                    <a:gd name="T13" fmla="*/ 1032 h 1115"/>
                    <a:gd name="T14" fmla="*/ 8 w 1673"/>
                    <a:gd name="T15" fmla="*/ 1115 h 1115"/>
                    <a:gd name="T16" fmla="*/ 75 w 1673"/>
                    <a:gd name="T17" fmla="*/ 1115 h 1115"/>
                    <a:gd name="T18" fmla="*/ 94 w 1673"/>
                    <a:gd name="T19" fmla="*/ 1087 h 1115"/>
                    <a:gd name="T20" fmla="*/ 48 w 1673"/>
                    <a:gd name="T21" fmla="*/ 1020 h 1115"/>
                    <a:gd name="T22" fmla="*/ 63 w 1673"/>
                    <a:gd name="T23" fmla="*/ 993 h 1115"/>
                    <a:gd name="T24" fmla="*/ 170 w 1673"/>
                    <a:gd name="T25" fmla="*/ 945 h 1115"/>
                    <a:gd name="T26" fmla="*/ 252 w 1673"/>
                    <a:gd name="T27" fmla="*/ 993 h 1115"/>
                    <a:gd name="T28" fmla="*/ 395 w 1673"/>
                    <a:gd name="T29" fmla="*/ 945 h 1115"/>
                    <a:gd name="T30" fmla="*/ 529 w 1673"/>
                    <a:gd name="T31" fmla="*/ 1000 h 1115"/>
                    <a:gd name="T32" fmla="*/ 616 w 1673"/>
                    <a:gd name="T33" fmla="*/ 973 h 1115"/>
                    <a:gd name="T34" fmla="*/ 623 w 1673"/>
                    <a:gd name="T35" fmla="*/ 906 h 1115"/>
                    <a:gd name="T36" fmla="*/ 670 w 1673"/>
                    <a:gd name="T37" fmla="*/ 891 h 1115"/>
                    <a:gd name="T38" fmla="*/ 737 w 1673"/>
                    <a:gd name="T39" fmla="*/ 984 h 1115"/>
                    <a:gd name="T40" fmla="*/ 820 w 1673"/>
                    <a:gd name="T41" fmla="*/ 993 h 1115"/>
                    <a:gd name="T42" fmla="*/ 1170 w 1673"/>
                    <a:gd name="T43" fmla="*/ 953 h 1115"/>
                    <a:gd name="T44" fmla="*/ 1211 w 1673"/>
                    <a:gd name="T45" fmla="*/ 804 h 1115"/>
                    <a:gd name="T46" fmla="*/ 1597 w 1673"/>
                    <a:gd name="T47" fmla="*/ 614 h 1115"/>
                    <a:gd name="T48" fmla="*/ 1597 w 1673"/>
                    <a:gd name="T49" fmla="*/ 433 h 1115"/>
                    <a:gd name="T50" fmla="*/ 1673 w 1673"/>
                    <a:gd name="T51" fmla="*/ 236 h 1115"/>
                    <a:gd name="T52" fmla="*/ 1671 w 1673"/>
                    <a:gd name="T53" fmla="*/ 236 h 1115"/>
                    <a:gd name="T54" fmla="*/ 1352 w 1673"/>
                    <a:gd name="T55" fmla="*/ 149 h 1115"/>
                    <a:gd name="T56" fmla="*/ 1325 w 1673"/>
                    <a:gd name="T57" fmla="*/ 27 h 1115"/>
                    <a:gd name="T58" fmla="*/ 1293 w 1673"/>
                    <a:gd name="T59" fmla="*/ 0 h 1115"/>
                    <a:gd name="T60" fmla="*/ 1190 w 1673"/>
                    <a:gd name="T61" fmla="*/ 87 h 1115"/>
                    <a:gd name="T62" fmla="*/ 1068 w 1673"/>
                    <a:gd name="T63" fmla="*/ 418 h 1115"/>
                    <a:gd name="T64" fmla="*/ 709 w 1673"/>
                    <a:gd name="T65" fmla="*/ 559 h 1115"/>
                    <a:gd name="T66" fmla="*/ 407 w 1673"/>
                    <a:gd name="T67" fmla="*/ 539 h 1115"/>
                    <a:gd name="T68" fmla="*/ 55 w 1673"/>
                    <a:gd name="T69" fmla="*/ 689 h 1115"/>
                    <a:gd name="T70" fmla="*/ 55 w 1673"/>
                    <a:gd name="T71" fmla="*/ 689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73" h="1115">
                      <a:moveTo>
                        <a:pt x="55" y="689"/>
                      </a:moveTo>
                      <a:lnTo>
                        <a:pt x="130" y="775"/>
                      </a:lnTo>
                      <a:lnTo>
                        <a:pt x="284" y="775"/>
                      </a:lnTo>
                      <a:lnTo>
                        <a:pt x="300" y="796"/>
                      </a:lnTo>
                      <a:lnTo>
                        <a:pt x="205" y="891"/>
                      </a:lnTo>
                      <a:lnTo>
                        <a:pt x="28" y="937"/>
                      </a:lnTo>
                      <a:lnTo>
                        <a:pt x="0" y="1032"/>
                      </a:lnTo>
                      <a:lnTo>
                        <a:pt x="8" y="1115"/>
                      </a:lnTo>
                      <a:lnTo>
                        <a:pt x="75" y="1115"/>
                      </a:lnTo>
                      <a:lnTo>
                        <a:pt x="94" y="1087"/>
                      </a:lnTo>
                      <a:lnTo>
                        <a:pt x="48" y="1020"/>
                      </a:lnTo>
                      <a:lnTo>
                        <a:pt x="63" y="993"/>
                      </a:lnTo>
                      <a:lnTo>
                        <a:pt x="170" y="945"/>
                      </a:lnTo>
                      <a:lnTo>
                        <a:pt x="252" y="993"/>
                      </a:lnTo>
                      <a:lnTo>
                        <a:pt x="395" y="945"/>
                      </a:lnTo>
                      <a:lnTo>
                        <a:pt x="529" y="1000"/>
                      </a:lnTo>
                      <a:lnTo>
                        <a:pt x="616" y="973"/>
                      </a:lnTo>
                      <a:lnTo>
                        <a:pt x="623" y="906"/>
                      </a:lnTo>
                      <a:lnTo>
                        <a:pt x="670" y="891"/>
                      </a:lnTo>
                      <a:lnTo>
                        <a:pt x="737" y="984"/>
                      </a:lnTo>
                      <a:lnTo>
                        <a:pt x="820" y="993"/>
                      </a:lnTo>
                      <a:lnTo>
                        <a:pt x="1170" y="953"/>
                      </a:lnTo>
                      <a:lnTo>
                        <a:pt x="1211" y="804"/>
                      </a:lnTo>
                      <a:lnTo>
                        <a:pt x="1597" y="614"/>
                      </a:lnTo>
                      <a:lnTo>
                        <a:pt x="1597" y="433"/>
                      </a:lnTo>
                      <a:lnTo>
                        <a:pt x="1673" y="236"/>
                      </a:lnTo>
                      <a:lnTo>
                        <a:pt x="1671" y="236"/>
                      </a:lnTo>
                      <a:lnTo>
                        <a:pt x="1352" y="149"/>
                      </a:lnTo>
                      <a:lnTo>
                        <a:pt x="1325" y="27"/>
                      </a:lnTo>
                      <a:lnTo>
                        <a:pt x="1293" y="0"/>
                      </a:lnTo>
                      <a:lnTo>
                        <a:pt x="1190" y="87"/>
                      </a:lnTo>
                      <a:lnTo>
                        <a:pt x="1068" y="418"/>
                      </a:lnTo>
                      <a:lnTo>
                        <a:pt x="709" y="559"/>
                      </a:lnTo>
                      <a:lnTo>
                        <a:pt x="407" y="539"/>
                      </a:lnTo>
                      <a:lnTo>
                        <a:pt x="55" y="689"/>
                      </a:lnTo>
                      <a:lnTo>
                        <a:pt x="55" y="689"/>
                      </a:lnTo>
                    </a:path>
                  </a:pathLst>
                </a:custGeom>
                <a:solidFill>
                  <a:schemeClr val="bg1">
                    <a:lumMod val="65000"/>
                  </a:schemeClr>
                </a:solidFill>
                <a:ln w="3175" cap="flat" cmpd="sng">
                  <a:solidFill>
                    <a:sysClr val="window" lastClr="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grpSp>
            <p:nvGrpSpPr>
              <p:cNvPr id="3099" name="Group 37">
                <a:extLst>
                  <a:ext uri="{FF2B5EF4-FFF2-40B4-BE49-F238E27FC236}">
                    <a16:creationId xmlns:a16="http://schemas.microsoft.com/office/drawing/2014/main" id="{58AD5D6C-4ECB-F2F4-2D7C-48D4FF6F7F79}"/>
                  </a:ext>
                </a:extLst>
              </p:cNvPr>
              <p:cNvGrpSpPr>
                <a:grpSpLocks/>
              </p:cNvGrpSpPr>
              <p:nvPr/>
            </p:nvGrpSpPr>
            <p:grpSpPr bwMode="auto">
              <a:xfrm>
                <a:off x="2868" y="3476"/>
                <a:ext cx="167" cy="210"/>
                <a:chOff x="991" y="2736"/>
                <a:chExt cx="109" cy="137"/>
              </a:xfrm>
              <a:grpFill/>
            </p:grpSpPr>
            <p:sp>
              <p:nvSpPr>
                <p:cNvPr id="3100" name="Freeform 38">
                  <a:extLst>
                    <a:ext uri="{FF2B5EF4-FFF2-40B4-BE49-F238E27FC236}">
                      <a16:creationId xmlns:a16="http://schemas.microsoft.com/office/drawing/2014/main" id="{39F604C5-6F3B-8F83-D6F7-1EA8C36EBCAA}"/>
                    </a:ext>
                  </a:extLst>
                </p:cNvPr>
                <p:cNvSpPr>
                  <a:spLocks/>
                </p:cNvSpPr>
                <p:nvPr/>
              </p:nvSpPr>
              <p:spPr bwMode="gray">
                <a:xfrm>
                  <a:off x="991" y="2834"/>
                  <a:ext cx="23" cy="39"/>
                </a:xfrm>
                <a:custGeom>
                  <a:avLst/>
                  <a:gdLst>
                    <a:gd name="T0" fmla="*/ 0 w 34"/>
                    <a:gd name="T1" fmla="*/ 28 h 57"/>
                    <a:gd name="T2" fmla="*/ 28 w 34"/>
                    <a:gd name="T3" fmla="*/ 0 h 57"/>
                    <a:gd name="T4" fmla="*/ 34 w 34"/>
                    <a:gd name="T5" fmla="*/ 14 h 57"/>
                    <a:gd name="T6" fmla="*/ 30 w 34"/>
                    <a:gd name="T7" fmla="*/ 39 h 57"/>
                    <a:gd name="T8" fmla="*/ 23 w 34"/>
                    <a:gd name="T9" fmla="*/ 57 h 57"/>
                    <a:gd name="T10" fmla="*/ 0 w 34"/>
                    <a:gd name="T11" fmla="*/ 28 h 57"/>
                  </a:gdLst>
                  <a:ahLst/>
                  <a:cxnLst>
                    <a:cxn ang="0">
                      <a:pos x="T0" y="T1"/>
                    </a:cxn>
                    <a:cxn ang="0">
                      <a:pos x="T2" y="T3"/>
                    </a:cxn>
                    <a:cxn ang="0">
                      <a:pos x="T4" y="T5"/>
                    </a:cxn>
                    <a:cxn ang="0">
                      <a:pos x="T6" y="T7"/>
                    </a:cxn>
                    <a:cxn ang="0">
                      <a:pos x="T8" y="T9"/>
                    </a:cxn>
                    <a:cxn ang="0">
                      <a:pos x="T10" y="T11"/>
                    </a:cxn>
                  </a:cxnLst>
                  <a:rect l="0" t="0" r="r" b="b"/>
                  <a:pathLst>
                    <a:path w="34" h="57">
                      <a:moveTo>
                        <a:pt x="0" y="28"/>
                      </a:moveTo>
                      <a:lnTo>
                        <a:pt x="28" y="0"/>
                      </a:lnTo>
                      <a:lnTo>
                        <a:pt x="34" y="14"/>
                      </a:lnTo>
                      <a:lnTo>
                        <a:pt x="30" y="39"/>
                      </a:lnTo>
                      <a:lnTo>
                        <a:pt x="23" y="57"/>
                      </a:lnTo>
                      <a:lnTo>
                        <a:pt x="0" y="28"/>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01" name="Freeform 39">
                  <a:extLst>
                    <a:ext uri="{FF2B5EF4-FFF2-40B4-BE49-F238E27FC236}">
                      <a16:creationId xmlns:a16="http://schemas.microsoft.com/office/drawing/2014/main" id="{AB54A438-52BA-C81D-BB33-9D533328D092}"/>
                    </a:ext>
                  </a:extLst>
                </p:cNvPr>
                <p:cNvSpPr>
                  <a:spLocks/>
                </p:cNvSpPr>
                <p:nvPr/>
              </p:nvSpPr>
              <p:spPr bwMode="gray">
                <a:xfrm>
                  <a:off x="1030" y="2736"/>
                  <a:ext cx="70" cy="86"/>
                </a:xfrm>
                <a:custGeom>
                  <a:avLst/>
                  <a:gdLst>
                    <a:gd name="T0" fmla="*/ 16 w 103"/>
                    <a:gd name="T1" fmla="*/ 114 h 126"/>
                    <a:gd name="T2" fmla="*/ 3 w 103"/>
                    <a:gd name="T3" fmla="*/ 126 h 126"/>
                    <a:gd name="T4" fmla="*/ 0 w 103"/>
                    <a:gd name="T5" fmla="*/ 123 h 126"/>
                    <a:gd name="T6" fmla="*/ 0 w 103"/>
                    <a:gd name="T7" fmla="*/ 121 h 126"/>
                    <a:gd name="T8" fmla="*/ 3 w 103"/>
                    <a:gd name="T9" fmla="*/ 107 h 126"/>
                    <a:gd name="T10" fmla="*/ 14 w 103"/>
                    <a:gd name="T11" fmla="*/ 94 h 126"/>
                    <a:gd name="T12" fmla="*/ 21 w 103"/>
                    <a:gd name="T13" fmla="*/ 78 h 126"/>
                    <a:gd name="T14" fmla="*/ 37 w 103"/>
                    <a:gd name="T15" fmla="*/ 66 h 126"/>
                    <a:gd name="T16" fmla="*/ 62 w 103"/>
                    <a:gd name="T17" fmla="*/ 18 h 126"/>
                    <a:gd name="T18" fmla="*/ 60 w 103"/>
                    <a:gd name="T19" fmla="*/ 0 h 126"/>
                    <a:gd name="T20" fmla="*/ 76 w 103"/>
                    <a:gd name="T21" fmla="*/ 0 h 126"/>
                    <a:gd name="T22" fmla="*/ 103 w 103"/>
                    <a:gd name="T23" fmla="*/ 7 h 126"/>
                    <a:gd name="T24" fmla="*/ 94 w 103"/>
                    <a:gd name="T25" fmla="*/ 23 h 126"/>
                    <a:gd name="T26" fmla="*/ 92 w 103"/>
                    <a:gd name="T27" fmla="*/ 43 h 126"/>
                    <a:gd name="T28" fmla="*/ 78 w 103"/>
                    <a:gd name="T29" fmla="*/ 50 h 126"/>
                    <a:gd name="T30" fmla="*/ 78 w 103"/>
                    <a:gd name="T31" fmla="*/ 62 h 126"/>
                    <a:gd name="T32" fmla="*/ 64 w 103"/>
                    <a:gd name="T33" fmla="*/ 66 h 126"/>
                    <a:gd name="T34" fmla="*/ 62 w 103"/>
                    <a:gd name="T35" fmla="*/ 85 h 126"/>
                    <a:gd name="T36" fmla="*/ 16 w 103"/>
                    <a:gd name="T37" fmla="*/ 11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3" h="126">
                      <a:moveTo>
                        <a:pt x="16" y="114"/>
                      </a:moveTo>
                      <a:lnTo>
                        <a:pt x="3" y="126"/>
                      </a:lnTo>
                      <a:lnTo>
                        <a:pt x="0" y="123"/>
                      </a:lnTo>
                      <a:lnTo>
                        <a:pt x="0" y="121"/>
                      </a:lnTo>
                      <a:lnTo>
                        <a:pt x="3" y="107"/>
                      </a:lnTo>
                      <a:lnTo>
                        <a:pt x="14" y="94"/>
                      </a:lnTo>
                      <a:lnTo>
                        <a:pt x="21" y="78"/>
                      </a:lnTo>
                      <a:lnTo>
                        <a:pt x="37" y="66"/>
                      </a:lnTo>
                      <a:lnTo>
                        <a:pt x="62" y="18"/>
                      </a:lnTo>
                      <a:lnTo>
                        <a:pt x="60" y="0"/>
                      </a:lnTo>
                      <a:lnTo>
                        <a:pt x="76" y="0"/>
                      </a:lnTo>
                      <a:lnTo>
                        <a:pt x="103" y="7"/>
                      </a:lnTo>
                      <a:lnTo>
                        <a:pt x="94" y="23"/>
                      </a:lnTo>
                      <a:lnTo>
                        <a:pt x="92" y="43"/>
                      </a:lnTo>
                      <a:lnTo>
                        <a:pt x="78" y="50"/>
                      </a:lnTo>
                      <a:lnTo>
                        <a:pt x="78" y="62"/>
                      </a:lnTo>
                      <a:lnTo>
                        <a:pt x="64" y="66"/>
                      </a:lnTo>
                      <a:lnTo>
                        <a:pt x="62" y="85"/>
                      </a:lnTo>
                      <a:lnTo>
                        <a:pt x="16" y="114"/>
                      </a:lnTo>
                    </a:path>
                  </a:pathLst>
                </a:custGeom>
                <a:solidFill>
                  <a:schemeClr val="bg1">
                    <a:lumMod val="65000"/>
                  </a:schemeClr>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grpSp>
        <p:sp>
          <p:nvSpPr>
            <p:cNvPr id="3097" name="Rectangle 40">
              <a:extLst>
                <a:ext uri="{FF2B5EF4-FFF2-40B4-BE49-F238E27FC236}">
                  <a16:creationId xmlns:a16="http://schemas.microsoft.com/office/drawing/2014/main" id="{F93CEFC5-C80E-801D-A7CD-F1C2EDF0AA74}"/>
                </a:ext>
              </a:extLst>
            </p:cNvPr>
            <p:cNvSpPr>
              <a:spLocks noChangeArrowheads="1"/>
            </p:cNvSpPr>
            <p:nvPr/>
          </p:nvSpPr>
          <p:spPr bwMode="gray">
            <a:xfrm>
              <a:off x="2993" y="2075"/>
              <a:ext cx="65" cy="51"/>
            </a:xfrm>
            <a:prstGeom prst="rect">
              <a:avLst/>
            </a:prstGeom>
            <a:solidFill>
              <a:schemeClr val="bg1">
                <a:lumMod val="65000"/>
              </a:schemeClr>
            </a:solidFill>
            <a:ln w="3175">
              <a:solidFill>
                <a:sysClr val="window" lastClr="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cxnSp>
        <p:nvCxnSpPr>
          <p:cNvPr id="3134" name="Conector reto 15">
            <a:extLst>
              <a:ext uri="{FF2B5EF4-FFF2-40B4-BE49-F238E27FC236}">
                <a16:creationId xmlns:a16="http://schemas.microsoft.com/office/drawing/2014/main" id="{323B41BD-10D1-48C2-5175-2ECAA3C74B80}"/>
              </a:ext>
            </a:extLst>
          </p:cNvPr>
          <p:cNvCxnSpPr>
            <a:cxnSpLocks/>
          </p:cNvCxnSpPr>
          <p:nvPr/>
        </p:nvCxnSpPr>
        <p:spPr>
          <a:xfrm>
            <a:off x="2180135" y="5472021"/>
            <a:ext cx="0" cy="831179"/>
          </a:xfrm>
          <a:prstGeom prst="line">
            <a:avLst/>
          </a:prstGeom>
          <a:ln w="19050">
            <a:solidFill>
              <a:srgbClr val="59C6F2"/>
            </a:solidFill>
          </a:ln>
        </p:spPr>
        <p:style>
          <a:lnRef idx="1">
            <a:schemeClr val="accent1"/>
          </a:lnRef>
          <a:fillRef idx="0">
            <a:schemeClr val="accent1"/>
          </a:fillRef>
          <a:effectRef idx="0">
            <a:schemeClr val="accent1"/>
          </a:effectRef>
          <a:fontRef idx="minor">
            <a:schemeClr val="tx1"/>
          </a:fontRef>
        </p:style>
      </p:cxnSp>
      <p:grpSp>
        <p:nvGrpSpPr>
          <p:cNvPr id="3135" name="Agrupar 17">
            <a:extLst>
              <a:ext uri="{FF2B5EF4-FFF2-40B4-BE49-F238E27FC236}">
                <a16:creationId xmlns:a16="http://schemas.microsoft.com/office/drawing/2014/main" id="{5E2B0AD5-A11A-7E0F-3CCA-23F533FDF05C}"/>
              </a:ext>
            </a:extLst>
          </p:cNvPr>
          <p:cNvGrpSpPr/>
          <p:nvPr/>
        </p:nvGrpSpPr>
        <p:grpSpPr>
          <a:xfrm>
            <a:off x="6013754" y="1071217"/>
            <a:ext cx="5239726" cy="4002996"/>
            <a:chOff x="8589367" y="2851283"/>
            <a:chExt cx="955303" cy="729825"/>
          </a:xfrm>
        </p:grpSpPr>
        <p:sp>
          <p:nvSpPr>
            <p:cNvPr id="3136" name="Freeform 7">
              <a:extLst>
                <a:ext uri="{FF2B5EF4-FFF2-40B4-BE49-F238E27FC236}">
                  <a16:creationId xmlns:a16="http://schemas.microsoft.com/office/drawing/2014/main" id="{164F198F-0CCE-BDE1-ADE8-E662266A9F6A}"/>
                </a:ext>
              </a:extLst>
            </p:cNvPr>
            <p:cNvSpPr>
              <a:spLocks/>
            </p:cNvSpPr>
            <p:nvPr/>
          </p:nvSpPr>
          <p:spPr bwMode="gray">
            <a:xfrm>
              <a:off x="9344808" y="3179354"/>
              <a:ext cx="199862" cy="282456"/>
            </a:xfrm>
            <a:custGeom>
              <a:avLst/>
              <a:gdLst>
                <a:gd name="T0" fmla="*/ 757 w 994"/>
                <a:gd name="T1" fmla="*/ 0 h 1485"/>
                <a:gd name="T2" fmla="*/ 615 w 994"/>
                <a:gd name="T3" fmla="*/ 0 h 1485"/>
                <a:gd name="T4" fmla="*/ 445 w 994"/>
                <a:gd name="T5" fmla="*/ 75 h 1485"/>
                <a:gd name="T6" fmla="*/ 399 w 994"/>
                <a:gd name="T7" fmla="*/ 169 h 1485"/>
                <a:gd name="T8" fmla="*/ 426 w 994"/>
                <a:gd name="T9" fmla="*/ 303 h 1485"/>
                <a:gd name="T10" fmla="*/ 438 w 994"/>
                <a:gd name="T11" fmla="*/ 370 h 1485"/>
                <a:gd name="T12" fmla="*/ 399 w 994"/>
                <a:gd name="T13" fmla="*/ 446 h 1485"/>
                <a:gd name="T14" fmla="*/ 426 w 994"/>
                <a:gd name="T15" fmla="*/ 615 h 1485"/>
                <a:gd name="T16" fmla="*/ 399 w 994"/>
                <a:gd name="T17" fmla="*/ 710 h 1485"/>
                <a:gd name="T18" fmla="*/ 248 w 994"/>
                <a:gd name="T19" fmla="*/ 938 h 1485"/>
                <a:gd name="T20" fmla="*/ 209 w 994"/>
                <a:gd name="T21" fmla="*/ 1004 h 1485"/>
                <a:gd name="T22" fmla="*/ 95 w 994"/>
                <a:gd name="T23" fmla="*/ 992 h 1485"/>
                <a:gd name="T24" fmla="*/ 20 w 994"/>
                <a:gd name="T25" fmla="*/ 1067 h 1485"/>
                <a:gd name="T26" fmla="*/ 0 w 994"/>
                <a:gd name="T27" fmla="*/ 1249 h 1485"/>
                <a:gd name="T28" fmla="*/ 32 w 994"/>
                <a:gd name="T29" fmla="*/ 1276 h 1485"/>
                <a:gd name="T30" fmla="*/ 59 w 994"/>
                <a:gd name="T31" fmla="*/ 1398 h 1485"/>
                <a:gd name="T32" fmla="*/ 378 w 994"/>
                <a:gd name="T33" fmla="*/ 1485 h 1485"/>
                <a:gd name="T34" fmla="*/ 380 w 994"/>
                <a:gd name="T35" fmla="*/ 1485 h 1485"/>
                <a:gd name="T36" fmla="*/ 399 w 994"/>
                <a:gd name="T37" fmla="*/ 1438 h 1485"/>
                <a:gd name="T38" fmla="*/ 615 w 994"/>
                <a:gd name="T39" fmla="*/ 1221 h 1485"/>
                <a:gd name="T40" fmla="*/ 647 w 994"/>
                <a:gd name="T41" fmla="*/ 1107 h 1485"/>
                <a:gd name="T42" fmla="*/ 890 w 994"/>
                <a:gd name="T43" fmla="*/ 796 h 1485"/>
                <a:gd name="T44" fmla="*/ 938 w 994"/>
                <a:gd name="T45" fmla="*/ 521 h 1485"/>
                <a:gd name="T46" fmla="*/ 994 w 994"/>
                <a:gd name="T47" fmla="*/ 181 h 1485"/>
                <a:gd name="T48" fmla="*/ 757 w 994"/>
                <a:gd name="T49" fmla="*/ 0 h 1485"/>
                <a:gd name="T50" fmla="*/ 757 w 994"/>
                <a:gd name="T51" fmla="*/ 0 h 1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4" h="1485">
                  <a:moveTo>
                    <a:pt x="757" y="0"/>
                  </a:moveTo>
                  <a:lnTo>
                    <a:pt x="615" y="0"/>
                  </a:lnTo>
                  <a:lnTo>
                    <a:pt x="445" y="75"/>
                  </a:lnTo>
                  <a:lnTo>
                    <a:pt x="399" y="169"/>
                  </a:lnTo>
                  <a:lnTo>
                    <a:pt x="426" y="303"/>
                  </a:lnTo>
                  <a:lnTo>
                    <a:pt x="438" y="370"/>
                  </a:lnTo>
                  <a:lnTo>
                    <a:pt x="399" y="446"/>
                  </a:lnTo>
                  <a:lnTo>
                    <a:pt x="426" y="615"/>
                  </a:lnTo>
                  <a:lnTo>
                    <a:pt x="399" y="710"/>
                  </a:lnTo>
                  <a:lnTo>
                    <a:pt x="248" y="938"/>
                  </a:lnTo>
                  <a:lnTo>
                    <a:pt x="209" y="1004"/>
                  </a:lnTo>
                  <a:lnTo>
                    <a:pt x="95" y="992"/>
                  </a:lnTo>
                  <a:lnTo>
                    <a:pt x="20" y="1067"/>
                  </a:lnTo>
                  <a:lnTo>
                    <a:pt x="0" y="1249"/>
                  </a:lnTo>
                  <a:lnTo>
                    <a:pt x="32" y="1276"/>
                  </a:lnTo>
                  <a:lnTo>
                    <a:pt x="59" y="1398"/>
                  </a:lnTo>
                  <a:lnTo>
                    <a:pt x="378" y="1485"/>
                  </a:lnTo>
                  <a:lnTo>
                    <a:pt x="380" y="1485"/>
                  </a:lnTo>
                  <a:lnTo>
                    <a:pt x="399" y="1438"/>
                  </a:lnTo>
                  <a:lnTo>
                    <a:pt x="615" y="1221"/>
                  </a:lnTo>
                  <a:lnTo>
                    <a:pt x="647" y="1107"/>
                  </a:lnTo>
                  <a:lnTo>
                    <a:pt x="890" y="796"/>
                  </a:lnTo>
                  <a:lnTo>
                    <a:pt x="938" y="521"/>
                  </a:lnTo>
                  <a:lnTo>
                    <a:pt x="994" y="181"/>
                  </a:lnTo>
                  <a:lnTo>
                    <a:pt x="757" y="0"/>
                  </a:lnTo>
                  <a:lnTo>
                    <a:pt x="757" y="0"/>
                  </a:lnTo>
                </a:path>
              </a:pathLst>
            </a:custGeom>
            <a:solidFill>
              <a:srgbClr val="004070"/>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sp>
          <p:nvSpPr>
            <p:cNvPr id="3137" name="Freeform 10">
              <a:extLst>
                <a:ext uri="{FF2B5EF4-FFF2-40B4-BE49-F238E27FC236}">
                  <a16:creationId xmlns:a16="http://schemas.microsoft.com/office/drawing/2014/main" id="{82355F7D-85DD-AF15-5194-3E5ABAE3B956}"/>
                </a:ext>
              </a:extLst>
            </p:cNvPr>
            <p:cNvSpPr>
              <a:spLocks/>
            </p:cNvSpPr>
            <p:nvPr/>
          </p:nvSpPr>
          <p:spPr bwMode="gray">
            <a:xfrm>
              <a:off x="8589367" y="2851283"/>
              <a:ext cx="955302" cy="729825"/>
            </a:xfrm>
            <a:custGeom>
              <a:avLst/>
              <a:gdLst>
                <a:gd name="T0" fmla="*/ 18 w 4803"/>
                <a:gd name="T1" fmla="*/ 2242 h 3840"/>
                <a:gd name="T2" fmla="*/ 293 w 4803"/>
                <a:gd name="T3" fmla="*/ 1922 h 3840"/>
                <a:gd name="T4" fmla="*/ 708 w 4803"/>
                <a:gd name="T5" fmla="*/ 1890 h 3840"/>
                <a:gd name="T6" fmla="*/ 1153 w 4803"/>
                <a:gd name="T7" fmla="*/ 1808 h 3840"/>
                <a:gd name="T8" fmla="*/ 1578 w 4803"/>
                <a:gd name="T9" fmla="*/ 1654 h 3840"/>
                <a:gd name="T10" fmla="*/ 1512 w 4803"/>
                <a:gd name="T11" fmla="*/ 1402 h 3840"/>
                <a:gd name="T12" fmla="*/ 1645 w 4803"/>
                <a:gd name="T13" fmla="*/ 1147 h 3840"/>
                <a:gd name="T14" fmla="*/ 1551 w 4803"/>
                <a:gd name="T15" fmla="*/ 965 h 3840"/>
                <a:gd name="T16" fmla="*/ 1787 w 4803"/>
                <a:gd name="T17" fmla="*/ 674 h 3840"/>
                <a:gd name="T18" fmla="*/ 1775 w 4803"/>
                <a:gd name="T19" fmla="*/ 457 h 3840"/>
                <a:gd name="T20" fmla="*/ 1929 w 4803"/>
                <a:gd name="T21" fmla="*/ 283 h 3840"/>
                <a:gd name="T22" fmla="*/ 2003 w 4803"/>
                <a:gd name="T23" fmla="*/ 181 h 3840"/>
                <a:gd name="T24" fmla="*/ 2165 w 4803"/>
                <a:gd name="T25" fmla="*/ 268 h 3840"/>
                <a:gd name="T26" fmla="*/ 2374 w 4803"/>
                <a:gd name="T27" fmla="*/ 315 h 3840"/>
                <a:gd name="T28" fmla="*/ 3091 w 4803"/>
                <a:gd name="T29" fmla="*/ 11 h 3840"/>
                <a:gd name="T30" fmla="*/ 3100 w 4803"/>
                <a:gd name="T31" fmla="*/ 134 h 3840"/>
                <a:gd name="T32" fmla="*/ 3320 w 4803"/>
                <a:gd name="T33" fmla="*/ 220 h 3840"/>
                <a:gd name="T34" fmla="*/ 3537 w 4803"/>
                <a:gd name="T35" fmla="*/ 229 h 3840"/>
                <a:gd name="T36" fmla="*/ 4018 w 4803"/>
                <a:gd name="T37" fmla="*/ 445 h 3840"/>
                <a:gd name="T38" fmla="*/ 4199 w 4803"/>
                <a:gd name="T39" fmla="*/ 681 h 3840"/>
                <a:gd name="T40" fmla="*/ 4502 w 4803"/>
                <a:gd name="T41" fmla="*/ 740 h 3840"/>
                <a:gd name="T42" fmla="*/ 4803 w 4803"/>
                <a:gd name="T43" fmla="*/ 929 h 3840"/>
                <a:gd name="T44" fmla="*/ 4653 w 4803"/>
                <a:gd name="T45" fmla="*/ 1118 h 3840"/>
                <a:gd name="T46" fmla="*/ 4490 w 4803"/>
                <a:gd name="T47" fmla="*/ 1296 h 3840"/>
                <a:gd name="T48" fmla="*/ 4456 w 4803"/>
                <a:gd name="T49" fmla="*/ 1485 h 3840"/>
                <a:gd name="T50" fmla="*/ 4566 w 4803"/>
                <a:gd name="T51" fmla="*/ 1721 h 3840"/>
                <a:gd name="T52" fmla="*/ 4254 w 4803"/>
                <a:gd name="T53" fmla="*/ 1796 h 3840"/>
                <a:gd name="T54" fmla="*/ 4235 w 4803"/>
                <a:gd name="T55" fmla="*/ 2024 h 3840"/>
                <a:gd name="T56" fmla="*/ 4208 w 4803"/>
                <a:gd name="T57" fmla="*/ 2167 h 3840"/>
                <a:gd name="T58" fmla="*/ 4208 w 4803"/>
                <a:gd name="T59" fmla="*/ 2431 h 3840"/>
                <a:gd name="T60" fmla="*/ 4018 w 4803"/>
                <a:gd name="T61" fmla="*/ 2725 h 3840"/>
                <a:gd name="T62" fmla="*/ 3829 w 4803"/>
                <a:gd name="T63" fmla="*/ 2788 h 3840"/>
                <a:gd name="T64" fmla="*/ 3706 w 4803"/>
                <a:gd name="T65" fmla="*/ 3057 h 3840"/>
                <a:gd name="T66" fmla="*/ 3225 w 4803"/>
                <a:gd name="T67" fmla="*/ 3529 h 3840"/>
                <a:gd name="T68" fmla="*/ 2571 w 4803"/>
                <a:gd name="T69" fmla="*/ 3659 h 3840"/>
                <a:gd name="T70" fmla="*/ 2193 w 4803"/>
                <a:gd name="T71" fmla="*/ 3734 h 3840"/>
                <a:gd name="T72" fmla="*/ 1957 w 4803"/>
                <a:gd name="T73" fmla="*/ 3840 h 3840"/>
                <a:gd name="T74" fmla="*/ 1917 w 4803"/>
                <a:gd name="T75" fmla="*/ 3718 h 3840"/>
                <a:gd name="T76" fmla="*/ 1767 w 4803"/>
                <a:gd name="T77" fmla="*/ 3529 h 3840"/>
                <a:gd name="T78" fmla="*/ 1823 w 4803"/>
                <a:gd name="T79" fmla="*/ 3198 h 3840"/>
                <a:gd name="T80" fmla="*/ 1645 w 4803"/>
                <a:gd name="T81" fmla="*/ 3140 h 3840"/>
                <a:gd name="T82" fmla="*/ 1617 w 4803"/>
                <a:gd name="T83" fmla="*/ 2848 h 3840"/>
                <a:gd name="T84" fmla="*/ 1578 w 4803"/>
                <a:gd name="T85" fmla="*/ 2659 h 3840"/>
                <a:gd name="T86" fmla="*/ 1349 w 4803"/>
                <a:gd name="T87" fmla="*/ 2524 h 3840"/>
                <a:gd name="T88" fmla="*/ 963 w 4803"/>
                <a:gd name="T89" fmla="*/ 2592 h 3840"/>
                <a:gd name="T90" fmla="*/ 708 w 4803"/>
                <a:gd name="T91" fmla="*/ 2611 h 3840"/>
                <a:gd name="T92" fmla="*/ 672 w 4803"/>
                <a:gd name="T93" fmla="*/ 2477 h 3840"/>
                <a:gd name="T94" fmla="*/ 186 w 4803"/>
                <a:gd name="T95" fmla="*/ 2422 h 3840"/>
                <a:gd name="T96" fmla="*/ 0 w 4803"/>
                <a:gd name="T97" fmla="*/ 2522 h 3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03" h="3840">
                  <a:moveTo>
                    <a:pt x="0" y="2522"/>
                  </a:moveTo>
                  <a:lnTo>
                    <a:pt x="18" y="2242"/>
                  </a:lnTo>
                  <a:lnTo>
                    <a:pt x="159" y="2119"/>
                  </a:lnTo>
                  <a:lnTo>
                    <a:pt x="293" y="1922"/>
                  </a:lnTo>
                  <a:lnTo>
                    <a:pt x="640" y="1856"/>
                  </a:lnTo>
                  <a:lnTo>
                    <a:pt x="708" y="1890"/>
                  </a:lnTo>
                  <a:lnTo>
                    <a:pt x="829" y="1788"/>
                  </a:lnTo>
                  <a:lnTo>
                    <a:pt x="1153" y="1808"/>
                  </a:lnTo>
                  <a:lnTo>
                    <a:pt x="1361" y="1827"/>
                  </a:lnTo>
                  <a:lnTo>
                    <a:pt x="1578" y="1654"/>
                  </a:lnTo>
                  <a:lnTo>
                    <a:pt x="1586" y="1438"/>
                  </a:lnTo>
                  <a:lnTo>
                    <a:pt x="1512" y="1402"/>
                  </a:lnTo>
                  <a:lnTo>
                    <a:pt x="1503" y="1363"/>
                  </a:lnTo>
                  <a:lnTo>
                    <a:pt x="1645" y="1147"/>
                  </a:lnTo>
                  <a:lnTo>
                    <a:pt x="1598" y="1012"/>
                  </a:lnTo>
                  <a:lnTo>
                    <a:pt x="1551" y="965"/>
                  </a:lnTo>
                  <a:lnTo>
                    <a:pt x="1586" y="740"/>
                  </a:lnTo>
                  <a:lnTo>
                    <a:pt x="1787" y="674"/>
                  </a:lnTo>
                  <a:lnTo>
                    <a:pt x="1787" y="559"/>
                  </a:lnTo>
                  <a:lnTo>
                    <a:pt x="1775" y="457"/>
                  </a:lnTo>
                  <a:lnTo>
                    <a:pt x="1806" y="315"/>
                  </a:lnTo>
                  <a:lnTo>
                    <a:pt x="1929" y="283"/>
                  </a:lnTo>
                  <a:lnTo>
                    <a:pt x="1937" y="181"/>
                  </a:lnTo>
                  <a:lnTo>
                    <a:pt x="2003" y="181"/>
                  </a:lnTo>
                  <a:lnTo>
                    <a:pt x="2059" y="268"/>
                  </a:lnTo>
                  <a:lnTo>
                    <a:pt x="2165" y="268"/>
                  </a:lnTo>
                  <a:lnTo>
                    <a:pt x="2153" y="390"/>
                  </a:lnTo>
                  <a:lnTo>
                    <a:pt x="2374" y="315"/>
                  </a:lnTo>
                  <a:lnTo>
                    <a:pt x="2875" y="0"/>
                  </a:lnTo>
                  <a:lnTo>
                    <a:pt x="3091" y="11"/>
                  </a:lnTo>
                  <a:lnTo>
                    <a:pt x="3132" y="47"/>
                  </a:lnTo>
                  <a:lnTo>
                    <a:pt x="3100" y="134"/>
                  </a:lnTo>
                  <a:lnTo>
                    <a:pt x="3206" y="220"/>
                  </a:lnTo>
                  <a:lnTo>
                    <a:pt x="3320" y="220"/>
                  </a:lnTo>
                  <a:lnTo>
                    <a:pt x="3383" y="181"/>
                  </a:lnTo>
                  <a:lnTo>
                    <a:pt x="3537" y="229"/>
                  </a:lnTo>
                  <a:lnTo>
                    <a:pt x="3809" y="426"/>
                  </a:lnTo>
                  <a:lnTo>
                    <a:pt x="4018" y="445"/>
                  </a:lnTo>
                  <a:lnTo>
                    <a:pt x="4160" y="587"/>
                  </a:lnTo>
                  <a:lnTo>
                    <a:pt x="4199" y="681"/>
                  </a:lnTo>
                  <a:lnTo>
                    <a:pt x="4247" y="720"/>
                  </a:lnTo>
                  <a:lnTo>
                    <a:pt x="4502" y="740"/>
                  </a:lnTo>
                  <a:lnTo>
                    <a:pt x="4740" y="863"/>
                  </a:lnTo>
                  <a:lnTo>
                    <a:pt x="4803" y="929"/>
                  </a:lnTo>
                  <a:lnTo>
                    <a:pt x="4767" y="1024"/>
                  </a:lnTo>
                  <a:lnTo>
                    <a:pt x="4653" y="1118"/>
                  </a:lnTo>
                  <a:lnTo>
                    <a:pt x="4597" y="1229"/>
                  </a:lnTo>
                  <a:lnTo>
                    <a:pt x="4490" y="1296"/>
                  </a:lnTo>
                  <a:lnTo>
                    <a:pt x="4456" y="1410"/>
                  </a:lnTo>
                  <a:lnTo>
                    <a:pt x="4456" y="1485"/>
                  </a:lnTo>
                  <a:lnTo>
                    <a:pt x="4577" y="1627"/>
                  </a:lnTo>
                  <a:lnTo>
                    <a:pt x="4566" y="1721"/>
                  </a:lnTo>
                  <a:lnTo>
                    <a:pt x="4424" y="1721"/>
                  </a:lnTo>
                  <a:lnTo>
                    <a:pt x="4254" y="1796"/>
                  </a:lnTo>
                  <a:lnTo>
                    <a:pt x="4208" y="1890"/>
                  </a:lnTo>
                  <a:lnTo>
                    <a:pt x="4235" y="2024"/>
                  </a:lnTo>
                  <a:lnTo>
                    <a:pt x="4247" y="2091"/>
                  </a:lnTo>
                  <a:lnTo>
                    <a:pt x="4208" y="2167"/>
                  </a:lnTo>
                  <a:lnTo>
                    <a:pt x="4235" y="2336"/>
                  </a:lnTo>
                  <a:lnTo>
                    <a:pt x="4208" y="2431"/>
                  </a:lnTo>
                  <a:lnTo>
                    <a:pt x="4057" y="2659"/>
                  </a:lnTo>
                  <a:lnTo>
                    <a:pt x="4018" y="2725"/>
                  </a:lnTo>
                  <a:lnTo>
                    <a:pt x="3904" y="2713"/>
                  </a:lnTo>
                  <a:lnTo>
                    <a:pt x="3829" y="2788"/>
                  </a:lnTo>
                  <a:lnTo>
                    <a:pt x="3809" y="2970"/>
                  </a:lnTo>
                  <a:lnTo>
                    <a:pt x="3706" y="3057"/>
                  </a:lnTo>
                  <a:lnTo>
                    <a:pt x="3584" y="3388"/>
                  </a:lnTo>
                  <a:lnTo>
                    <a:pt x="3225" y="3529"/>
                  </a:lnTo>
                  <a:lnTo>
                    <a:pt x="2923" y="3509"/>
                  </a:lnTo>
                  <a:lnTo>
                    <a:pt x="2571" y="3659"/>
                  </a:lnTo>
                  <a:lnTo>
                    <a:pt x="2430" y="3706"/>
                  </a:lnTo>
                  <a:lnTo>
                    <a:pt x="2193" y="3734"/>
                  </a:lnTo>
                  <a:lnTo>
                    <a:pt x="2138" y="3820"/>
                  </a:lnTo>
                  <a:lnTo>
                    <a:pt x="1957" y="3840"/>
                  </a:lnTo>
                  <a:lnTo>
                    <a:pt x="1901" y="3781"/>
                  </a:lnTo>
                  <a:lnTo>
                    <a:pt x="1917" y="3718"/>
                  </a:lnTo>
                  <a:lnTo>
                    <a:pt x="1806" y="3604"/>
                  </a:lnTo>
                  <a:lnTo>
                    <a:pt x="1767" y="3529"/>
                  </a:lnTo>
                  <a:lnTo>
                    <a:pt x="1842" y="3273"/>
                  </a:lnTo>
                  <a:lnTo>
                    <a:pt x="1823" y="3198"/>
                  </a:lnTo>
                  <a:lnTo>
                    <a:pt x="1712" y="3186"/>
                  </a:lnTo>
                  <a:lnTo>
                    <a:pt x="1645" y="3140"/>
                  </a:lnTo>
                  <a:lnTo>
                    <a:pt x="1570" y="2922"/>
                  </a:lnTo>
                  <a:lnTo>
                    <a:pt x="1617" y="2848"/>
                  </a:lnTo>
                  <a:lnTo>
                    <a:pt x="1551" y="2725"/>
                  </a:lnTo>
                  <a:lnTo>
                    <a:pt x="1578" y="2659"/>
                  </a:lnTo>
                  <a:lnTo>
                    <a:pt x="1524" y="2584"/>
                  </a:lnTo>
                  <a:lnTo>
                    <a:pt x="1349" y="2524"/>
                  </a:lnTo>
                  <a:lnTo>
                    <a:pt x="1220" y="2611"/>
                  </a:lnTo>
                  <a:lnTo>
                    <a:pt x="963" y="2592"/>
                  </a:lnTo>
                  <a:lnTo>
                    <a:pt x="869" y="2647"/>
                  </a:lnTo>
                  <a:lnTo>
                    <a:pt x="708" y="2611"/>
                  </a:lnTo>
                  <a:lnTo>
                    <a:pt x="708" y="2545"/>
                  </a:lnTo>
                  <a:lnTo>
                    <a:pt x="672" y="2477"/>
                  </a:lnTo>
                  <a:lnTo>
                    <a:pt x="395" y="2489"/>
                  </a:lnTo>
                  <a:lnTo>
                    <a:pt x="186" y="2422"/>
                  </a:lnTo>
                  <a:lnTo>
                    <a:pt x="0" y="2522"/>
                  </a:lnTo>
                  <a:lnTo>
                    <a:pt x="0" y="2522"/>
                  </a:lnTo>
                </a:path>
              </a:pathLst>
            </a:custGeom>
            <a:solidFill>
              <a:srgbClr val="004070"/>
            </a:solidFill>
            <a:ln w="3175" cmpd="sng">
              <a:solidFill>
                <a:sysClr val="window" lastClr="FFFFFF"/>
              </a:solidFill>
              <a:prstDash val="solid"/>
              <a:round/>
              <a:headEnd/>
              <a:tailEnd/>
            </a:ln>
          </p:spPr>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pt-BR" sz="1814" b="0" i="0" u="none" strike="noStrike" kern="0" cap="none" spc="0" normalizeH="0" baseline="0" noProof="0">
                <a:ln>
                  <a:noFill/>
                </a:ln>
                <a:solidFill>
                  <a:prstClr val="black"/>
                </a:solidFill>
                <a:effectLst/>
                <a:uLnTx/>
                <a:uFillTx/>
                <a:latin typeface="Arial"/>
                <a:ea typeface="Arial Unicode MS"/>
                <a:cs typeface="Arial Unicode MS"/>
              </a:endParaRPr>
            </a:p>
          </p:txBody>
        </p:sp>
      </p:grpSp>
      <p:cxnSp>
        <p:nvCxnSpPr>
          <p:cNvPr id="3138" name="Conector reto 19">
            <a:extLst>
              <a:ext uri="{FF2B5EF4-FFF2-40B4-BE49-F238E27FC236}">
                <a16:creationId xmlns:a16="http://schemas.microsoft.com/office/drawing/2014/main" id="{9E5D4BFC-4E10-81B5-6C09-48E9882ABABD}"/>
              </a:ext>
            </a:extLst>
          </p:cNvPr>
          <p:cNvCxnSpPr>
            <a:cxnSpLocks/>
            <a:endCxn id="3111" idx="11"/>
          </p:cNvCxnSpPr>
          <p:nvPr/>
        </p:nvCxnSpPr>
        <p:spPr>
          <a:xfrm flipH="1">
            <a:off x="3785600" y="1278664"/>
            <a:ext cx="4335667" cy="1662295"/>
          </a:xfrm>
          <a:prstGeom prst="line">
            <a:avLst/>
          </a:prstGeom>
          <a:ln w="19050">
            <a:solidFill>
              <a:srgbClr val="59C6F2">
                <a:alpha val="50196"/>
              </a:srgbClr>
            </a:solidFill>
          </a:ln>
        </p:spPr>
        <p:style>
          <a:lnRef idx="1">
            <a:schemeClr val="accent1"/>
          </a:lnRef>
          <a:fillRef idx="0">
            <a:schemeClr val="accent1"/>
          </a:fillRef>
          <a:effectRef idx="0">
            <a:schemeClr val="accent1"/>
          </a:effectRef>
          <a:fontRef idx="minor">
            <a:schemeClr val="tx1"/>
          </a:fontRef>
        </p:style>
      </p:cxnSp>
      <p:cxnSp>
        <p:nvCxnSpPr>
          <p:cNvPr id="3139" name="Conector reto 175">
            <a:extLst>
              <a:ext uri="{FF2B5EF4-FFF2-40B4-BE49-F238E27FC236}">
                <a16:creationId xmlns:a16="http://schemas.microsoft.com/office/drawing/2014/main" id="{AADA39DB-3112-D7AD-479C-6A5FEFF824D1}"/>
              </a:ext>
            </a:extLst>
          </p:cNvPr>
          <p:cNvCxnSpPr>
            <a:cxnSpLocks/>
            <a:stCxn id="3137" idx="36"/>
            <a:endCxn id="3107" idx="36"/>
          </p:cNvCxnSpPr>
          <p:nvPr/>
        </p:nvCxnSpPr>
        <p:spPr>
          <a:xfrm flipH="1" flipV="1">
            <a:off x="3561330" y="3668353"/>
            <a:ext cx="4587368" cy="1405860"/>
          </a:xfrm>
          <a:prstGeom prst="line">
            <a:avLst/>
          </a:prstGeom>
          <a:ln w="19050">
            <a:solidFill>
              <a:srgbClr val="59C6F2">
                <a:alpha val="50196"/>
              </a:srgbClr>
            </a:solidFill>
          </a:ln>
        </p:spPr>
        <p:style>
          <a:lnRef idx="1">
            <a:schemeClr val="accent1"/>
          </a:lnRef>
          <a:fillRef idx="0">
            <a:schemeClr val="accent1"/>
          </a:fillRef>
          <a:effectRef idx="0">
            <a:schemeClr val="accent1"/>
          </a:effectRef>
          <a:fontRef idx="minor">
            <a:schemeClr val="tx1"/>
          </a:fontRef>
        </p:style>
      </p:cxnSp>
      <p:sp>
        <p:nvSpPr>
          <p:cNvPr id="3140" name="Title 23">
            <a:extLst>
              <a:ext uri="{FF2B5EF4-FFF2-40B4-BE49-F238E27FC236}">
                <a16:creationId xmlns:a16="http://schemas.microsoft.com/office/drawing/2014/main" id="{A9E840C7-271D-E991-E4EF-7D41208BA13F}"/>
              </a:ext>
            </a:extLst>
          </p:cNvPr>
          <p:cNvSpPr txBox="1">
            <a:spLocks/>
          </p:cNvSpPr>
          <p:nvPr/>
        </p:nvSpPr>
        <p:spPr>
          <a:xfrm>
            <a:off x="8648318" y="1791942"/>
            <a:ext cx="1051627" cy="400110"/>
          </a:xfrm>
          <a:prstGeom prst="rect">
            <a:avLst/>
          </a:prstGeom>
        </p:spPr>
        <p:txBody>
          <a:bodyPr vert="horz" wrap="square" lIns="91440" tIns="45720" rIns="91440" bIns="45720" rtlCol="0" anchor="ctr" anchorCtr="0">
            <a:sp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w="19050">
                  <a:noFill/>
                </a:ln>
                <a:solidFill>
                  <a:srgbClr val="59C6F2"/>
                </a:solidFill>
                <a:effectLst/>
                <a:uLnTx/>
                <a:uFillTx/>
                <a:latin typeface="Montserrat Black" panose="00000A00000000000000" pitchFamily="2" charset="0"/>
                <a:ea typeface="+mj-ea"/>
                <a:cs typeface="+mj-cs"/>
              </a:rPr>
              <a:t>MG</a:t>
            </a:r>
            <a:endParaRPr kumimoji="0" lang="pt-BR" sz="1600" b="0" i="0" u="none" strike="noStrike" kern="1200" cap="none" spc="0" normalizeH="0" baseline="0" noProof="0">
              <a:ln w="19050">
                <a:noFill/>
              </a:ln>
              <a:solidFill>
                <a:srgbClr val="59C6F2"/>
              </a:solidFill>
              <a:effectLst/>
              <a:uLnTx/>
              <a:uFillTx/>
              <a:latin typeface="Montserrat" panose="00000500000000000000" pitchFamily="2" charset="0"/>
              <a:ea typeface="+mj-ea"/>
              <a:cs typeface="+mj-cs"/>
            </a:endParaRPr>
          </a:p>
        </p:txBody>
      </p:sp>
      <p:sp>
        <p:nvSpPr>
          <p:cNvPr id="3141" name="Title 23">
            <a:extLst>
              <a:ext uri="{FF2B5EF4-FFF2-40B4-BE49-F238E27FC236}">
                <a16:creationId xmlns:a16="http://schemas.microsoft.com/office/drawing/2014/main" id="{ACF4236C-290C-A4C0-01DD-A1FC53F64595}"/>
              </a:ext>
            </a:extLst>
          </p:cNvPr>
          <p:cNvSpPr txBox="1">
            <a:spLocks/>
          </p:cNvSpPr>
          <p:nvPr/>
        </p:nvSpPr>
        <p:spPr>
          <a:xfrm>
            <a:off x="10648220" y="2991988"/>
            <a:ext cx="525813" cy="400110"/>
          </a:xfrm>
          <a:prstGeom prst="rect">
            <a:avLst/>
          </a:prstGeom>
        </p:spPr>
        <p:txBody>
          <a:bodyPr vert="horz" wrap="square" lIns="91440" tIns="45720" rIns="91440" bIns="45720" rtlCol="0" anchor="ctr" anchorCtr="0">
            <a:sp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w="19050">
                  <a:noFill/>
                </a:ln>
                <a:solidFill>
                  <a:srgbClr val="59C6F2"/>
                </a:solidFill>
                <a:effectLst/>
                <a:uLnTx/>
                <a:uFillTx/>
                <a:latin typeface="Montserrat Black" panose="00000A00000000000000" pitchFamily="2" charset="0"/>
                <a:ea typeface="+mj-ea"/>
                <a:cs typeface="+mj-cs"/>
              </a:rPr>
              <a:t>ES</a:t>
            </a:r>
            <a:endParaRPr kumimoji="0" lang="pt-BR" sz="1600" b="0" i="0" u="none" strike="noStrike" kern="1200" cap="none" spc="0" normalizeH="0" baseline="0" noProof="0">
              <a:ln w="19050">
                <a:noFill/>
              </a:ln>
              <a:solidFill>
                <a:srgbClr val="59C6F2"/>
              </a:solidFill>
              <a:effectLst/>
              <a:uLnTx/>
              <a:uFillTx/>
              <a:latin typeface="Montserrat" panose="00000500000000000000" pitchFamily="2" charset="0"/>
              <a:ea typeface="+mj-ea"/>
              <a:cs typeface="+mj-cs"/>
            </a:endParaRPr>
          </a:p>
        </p:txBody>
      </p:sp>
      <p:sp>
        <p:nvSpPr>
          <p:cNvPr id="3142" name="Forma Livre: Forma 25">
            <a:extLst>
              <a:ext uri="{FF2B5EF4-FFF2-40B4-BE49-F238E27FC236}">
                <a16:creationId xmlns:a16="http://schemas.microsoft.com/office/drawing/2014/main" id="{74838467-3457-9AEF-F760-AC6A662DB60E}"/>
              </a:ext>
            </a:extLst>
          </p:cNvPr>
          <p:cNvSpPr/>
          <p:nvPr/>
        </p:nvSpPr>
        <p:spPr>
          <a:xfrm>
            <a:off x="8993634" y="3525757"/>
            <a:ext cx="1807369" cy="600075"/>
          </a:xfrm>
          <a:custGeom>
            <a:avLst/>
            <a:gdLst>
              <a:gd name="connsiteX0" fmla="*/ 0 w 1807369"/>
              <a:gd name="connsiteY0" fmla="*/ 100013 h 600075"/>
              <a:gd name="connsiteX1" fmla="*/ 173831 w 1807369"/>
              <a:gd name="connsiteY1" fmla="*/ 7144 h 600075"/>
              <a:gd name="connsiteX2" fmla="*/ 407194 w 1807369"/>
              <a:gd name="connsiteY2" fmla="*/ 0 h 600075"/>
              <a:gd name="connsiteX3" fmla="*/ 540544 w 1807369"/>
              <a:gd name="connsiteY3" fmla="*/ 59531 h 600075"/>
              <a:gd name="connsiteX4" fmla="*/ 640556 w 1807369"/>
              <a:gd name="connsiteY4" fmla="*/ 23813 h 600075"/>
              <a:gd name="connsiteX5" fmla="*/ 897731 w 1807369"/>
              <a:gd name="connsiteY5" fmla="*/ 73819 h 600075"/>
              <a:gd name="connsiteX6" fmla="*/ 1121569 w 1807369"/>
              <a:gd name="connsiteY6" fmla="*/ 350044 h 600075"/>
              <a:gd name="connsiteX7" fmla="*/ 1338263 w 1807369"/>
              <a:gd name="connsiteY7" fmla="*/ 531019 h 600075"/>
              <a:gd name="connsiteX8" fmla="*/ 1538288 w 1807369"/>
              <a:gd name="connsiteY8" fmla="*/ 600075 h 600075"/>
              <a:gd name="connsiteX9" fmla="*/ 1733550 w 1807369"/>
              <a:gd name="connsiteY9" fmla="*/ 554831 h 600075"/>
              <a:gd name="connsiteX10" fmla="*/ 1807369 w 1807369"/>
              <a:gd name="connsiteY10" fmla="*/ 550069 h 60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07369" h="600075">
                <a:moveTo>
                  <a:pt x="0" y="100013"/>
                </a:moveTo>
                <a:lnTo>
                  <a:pt x="173831" y="7144"/>
                </a:lnTo>
                <a:lnTo>
                  <a:pt x="407194" y="0"/>
                </a:lnTo>
                <a:lnTo>
                  <a:pt x="540544" y="59531"/>
                </a:lnTo>
                <a:lnTo>
                  <a:pt x="640556" y="23813"/>
                </a:lnTo>
                <a:lnTo>
                  <a:pt x="897731" y="73819"/>
                </a:lnTo>
                <a:lnTo>
                  <a:pt x="1121569" y="350044"/>
                </a:lnTo>
                <a:lnTo>
                  <a:pt x="1338263" y="531019"/>
                </a:lnTo>
                <a:lnTo>
                  <a:pt x="1538288" y="600075"/>
                </a:lnTo>
                <a:lnTo>
                  <a:pt x="1733550" y="554831"/>
                </a:lnTo>
                <a:lnTo>
                  <a:pt x="1807369" y="550069"/>
                </a:lnTo>
              </a:path>
            </a:pathLst>
          </a:custGeom>
          <a:noFill/>
          <a:ln w="57150">
            <a:solidFill>
              <a:srgbClr val="FFC000"/>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3143" name="Conector reto 179">
            <a:extLst>
              <a:ext uri="{FF2B5EF4-FFF2-40B4-BE49-F238E27FC236}">
                <a16:creationId xmlns:a16="http://schemas.microsoft.com/office/drawing/2014/main" id="{65279279-7A97-4ABA-263E-8BE06E1FF90C}"/>
              </a:ext>
            </a:extLst>
          </p:cNvPr>
          <p:cNvCxnSpPr>
            <a:cxnSpLocks/>
          </p:cNvCxnSpPr>
          <p:nvPr/>
        </p:nvCxnSpPr>
        <p:spPr>
          <a:xfrm flipV="1">
            <a:off x="8633614" y="3626248"/>
            <a:ext cx="360015" cy="445608"/>
          </a:xfrm>
          <a:prstGeom prst="line">
            <a:avLst/>
          </a:prstGeom>
          <a:ln w="12700" cap="rnd">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144" name="Conector reto 180">
            <a:extLst>
              <a:ext uri="{FF2B5EF4-FFF2-40B4-BE49-F238E27FC236}">
                <a16:creationId xmlns:a16="http://schemas.microsoft.com/office/drawing/2014/main" id="{82A58FC0-99C4-2C6A-1589-846084FF3AEF}"/>
              </a:ext>
            </a:extLst>
          </p:cNvPr>
          <p:cNvCxnSpPr>
            <a:cxnSpLocks/>
            <a:endCxn id="3142" idx="10"/>
          </p:cNvCxnSpPr>
          <p:nvPr/>
        </p:nvCxnSpPr>
        <p:spPr>
          <a:xfrm flipV="1">
            <a:off x="10801003" y="4075826"/>
            <a:ext cx="0" cy="2171730"/>
          </a:xfrm>
          <a:prstGeom prst="line">
            <a:avLst/>
          </a:prstGeom>
          <a:ln w="12700" cap="rnd">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3145" name="Retângulo 28">
            <a:extLst>
              <a:ext uri="{FF2B5EF4-FFF2-40B4-BE49-F238E27FC236}">
                <a16:creationId xmlns:a16="http://schemas.microsoft.com/office/drawing/2014/main" id="{5B5A10DE-F396-5B15-C826-7A4BCD49A773}"/>
              </a:ext>
            </a:extLst>
          </p:cNvPr>
          <p:cNvSpPr>
            <a:spLocks noChangeArrowheads="1"/>
          </p:cNvSpPr>
          <p:nvPr/>
        </p:nvSpPr>
        <p:spPr bwMode="auto">
          <a:xfrm>
            <a:off x="6526508" y="5708500"/>
            <a:ext cx="2110319" cy="569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1" tIns="45623" rIns="91241" bIns="45623" anchor="t">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1100" b="1" i="0" u="none" strike="noStrike" kern="1200" cap="none" spc="0" normalizeH="0" baseline="0" noProof="0" dirty="0">
                <a:ln>
                  <a:noFill/>
                </a:ln>
                <a:solidFill>
                  <a:srgbClr val="FFFFFF"/>
                </a:solidFill>
                <a:effectLst/>
                <a:uLnTx/>
                <a:uFillTx/>
                <a:latin typeface="Montserrat"/>
                <a:ea typeface="Tahoma"/>
                <a:cs typeface="Tahoma"/>
              </a:rPr>
              <a:t>MARIANA </a:t>
            </a:r>
          </a:p>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1100" b="1" i="0" u="none" strike="noStrike" kern="1200" cap="none" spc="0" normalizeH="0" baseline="0" noProof="0" dirty="0">
                <a:ln>
                  <a:noFill/>
                </a:ln>
                <a:solidFill>
                  <a:srgbClr val="FFFFFF"/>
                </a:solidFill>
                <a:effectLst/>
                <a:uLnTx/>
                <a:uFillTx/>
                <a:latin typeface="Montserrat"/>
                <a:ea typeface="Tahoma"/>
                <a:cs typeface="Tahoma"/>
              </a:rPr>
              <a:t>OURO PRETO</a:t>
            </a:r>
          </a:p>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900" b="0" i="0" u="none" strike="noStrike" kern="1200" cap="none" spc="0" normalizeH="0" baseline="0" noProof="0" dirty="0">
                <a:ln>
                  <a:noFill/>
                </a:ln>
                <a:solidFill>
                  <a:srgbClr val="FFFFFF"/>
                </a:solidFill>
                <a:effectLst/>
                <a:uLnTx/>
                <a:uFillTx/>
                <a:latin typeface="Montserrat"/>
                <a:ea typeface="Tahoma"/>
                <a:cs typeface="Tahoma"/>
              </a:rPr>
              <a:t>(</a:t>
            </a:r>
            <a:r>
              <a:rPr kumimoji="0" lang="en-US" altLang="pt-BR" sz="900" b="0" i="0" u="none" strike="noStrike" kern="1200" cap="none" spc="0" normalizeH="0" baseline="0" noProof="0" dirty="0" err="1">
                <a:ln>
                  <a:noFill/>
                </a:ln>
                <a:solidFill>
                  <a:srgbClr val="FFFFFF"/>
                </a:solidFill>
                <a:effectLst/>
                <a:uLnTx/>
                <a:uFillTx/>
                <a:latin typeface="Montserrat"/>
                <a:ea typeface="Tahoma"/>
                <a:cs typeface="Tahoma"/>
              </a:rPr>
              <a:t>Germano's</a:t>
            </a:r>
            <a:r>
              <a:rPr kumimoji="0" lang="en-US" altLang="pt-BR" sz="900" b="0" i="0" u="none" strike="noStrike" kern="1200" cap="none" spc="0" normalizeH="0" baseline="0" noProof="0" dirty="0">
                <a:ln>
                  <a:noFill/>
                </a:ln>
                <a:solidFill>
                  <a:srgbClr val="FFFFFF"/>
                </a:solidFill>
                <a:effectLst/>
                <a:uLnTx/>
                <a:uFillTx/>
                <a:latin typeface="Montserrat"/>
                <a:ea typeface="Tahoma"/>
                <a:cs typeface="Tahoma"/>
              </a:rPr>
              <a:t> operations)</a:t>
            </a:r>
          </a:p>
        </p:txBody>
      </p:sp>
      <p:sp>
        <p:nvSpPr>
          <p:cNvPr id="3146" name="Retângulo 29">
            <a:extLst>
              <a:ext uri="{FF2B5EF4-FFF2-40B4-BE49-F238E27FC236}">
                <a16:creationId xmlns:a16="http://schemas.microsoft.com/office/drawing/2014/main" id="{7FC240E4-8659-4AC2-81FD-5C9F93429A7D}"/>
              </a:ext>
            </a:extLst>
          </p:cNvPr>
          <p:cNvSpPr>
            <a:spLocks noChangeArrowheads="1"/>
          </p:cNvSpPr>
          <p:nvPr/>
        </p:nvSpPr>
        <p:spPr bwMode="auto">
          <a:xfrm>
            <a:off x="9521676" y="5454880"/>
            <a:ext cx="1273496" cy="6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1" tIns="45623" rIns="91241" bIns="45623" anchor="t">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1100" b="1" i="0" u="none" strike="noStrike" kern="1200" cap="none" spc="0" normalizeH="0" baseline="0" noProof="0" dirty="0">
                <a:ln>
                  <a:noFill/>
                </a:ln>
                <a:solidFill>
                  <a:srgbClr val="FFFFFF"/>
                </a:solidFill>
                <a:effectLst/>
                <a:uLnTx/>
                <a:uFillTx/>
                <a:latin typeface="Montserrat"/>
                <a:ea typeface="Tahoma"/>
                <a:cs typeface="Tahoma"/>
              </a:rPr>
              <a:t>ANCHIETA</a:t>
            </a:r>
            <a:endParaRPr kumimoji="0" lang="en-US" altLang="pt-BR" sz="900" b="1" i="0" u="none" strike="noStrike" kern="1200" cap="none" spc="0" normalizeH="0" baseline="0" noProof="0" dirty="0">
              <a:ln>
                <a:noFill/>
              </a:ln>
              <a:solidFill>
                <a:srgbClr val="FFFFFF"/>
              </a:solidFill>
              <a:effectLst/>
              <a:uLnTx/>
              <a:uFillTx/>
              <a:latin typeface="Montserrat"/>
              <a:ea typeface="Tahoma"/>
              <a:cs typeface="Tahoma"/>
            </a:endParaRPr>
          </a:p>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900" b="0" i="0" u="none" strike="noStrike" kern="1200" cap="none" spc="0" normalizeH="0" baseline="0" noProof="0" dirty="0">
                <a:ln>
                  <a:noFill/>
                </a:ln>
                <a:solidFill>
                  <a:srgbClr val="FFFFFF"/>
                </a:solidFill>
                <a:effectLst/>
                <a:uLnTx/>
                <a:uFillTx/>
                <a:latin typeface="Montserrat"/>
                <a:ea typeface="Tahoma"/>
                <a:cs typeface="Tahoma"/>
              </a:rPr>
              <a:t>(Ubu operational unit and port terminal)</a:t>
            </a:r>
          </a:p>
        </p:txBody>
      </p:sp>
      <p:pic>
        <p:nvPicPr>
          <p:cNvPr id="3147" name="Gráfico 2">
            <a:extLst>
              <a:ext uri="{FF2B5EF4-FFF2-40B4-BE49-F238E27FC236}">
                <a16:creationId xmlns:a16="http://schemas.microsoft.com/office/drawing/2014/main" id="{1987EC13-7669-314B-8302-A9DDC5593912}"/>
              </a:ext>
            </a:extLst>
          </p:cNvPr>
          <p:cNvPicPr>
            <a:picLocks noChangeAspect="1"/>
          </p:cNvPicPr>
          <p:nvPr/>
        </p:nvPicPr>
        <p:blipFill>
          <a:blip r:embed="rId7" cstate="print">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10932105" y="5783388"/>
            <a:ext cx="479916" cy="447358"/>
          </a:xfrm>
          <a:prstGeom prst="rect">
            <a:avLst/>
          </a:prstGeom>
        </p:spPr>
      </p:pic>
      <p:pic>
        <p:nvPicPr>
          <p:cNvPr id="3148" name="Gráfico 5">
            <a:extLst>
              <a:ext uri="{FF2B5EF4-FFF2-40B4-BE49-F238E27FC236}">
                <a16:creationId xmlns:a16="http://schemas.microsoft.com/office/drawing/2014/main" id="{BBE53621-1CE8-BEEE-FA29-07ADECB907EE}"/>
              </a:ext>
            </a:extLst>
          </p:cNvPr>
          <p:cNvPicPr>
            <a:picLocks noChangeAspect="1"/>
          </p:cNvPicPr>
          <p:nvPr/>
        </p:nvPicPr>
        <p:blipFill>
          <a:blip r:embed="rId9" cstate="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83615" y="2836718"/>
            <a:ext cx="398121" cy="523325"/>
          </a:xfrm>
          <a:prstGeom prst="rect">
            <a:avLst/>
          </a:prstGeom>
        </p:spPr>
      </p:pic>
      <p:pic>
        <p:nvPicPr>
          <p:cNvPr id="3149" name="Gráfico 7">
            <a:extLst>
              <a:ext uri="{FF2B5EF4-FFF2-40B4-BE49-F238E27FC236}">
                <a16:creationId xmlns:a16="http://schemas.microsoft.com/office/drawing/2014/main" id="{C57C374F-506A-1AAF-95C8-7F9A8E6378A8}"/>
              </a:ext>
            </a:extLst>
          </p:cNvPr>
          <p:cNvPicPr>
            <a:picLocks noChangeAspect="1"/>
          </p:cNvPicPr>
          <p:nvPr/>
        </p:nvPicPr>
        <p:blipFill>
          <a:blip r:embed="rId11" cstate="print">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10937937" y="5135838"/>
            <a:ext cx="479916" cy="447358"/>
          </a:xfrm>
          <a:prstGeom prst="rect">
            <a:avLst/>
          </a:prstGeom>
        </p:spPr>
      </p:pic>
      <p:cxnSp>
        <p:nvCxnSpPr>
          <p:cNvPr id="3150" name="Conector reto 11">
            <a:extLst>
              <a:ext uri="{FF2B5EF4-FFF2-40B4-BE49-F238E27FC236}">
                <a16:creationId xmlns:a16="http://schemas.microsoft.com/office/drawing/2014/main" id="{6B0E331C-449C-72E3-5B3A-CC90414E4B64}"/>
              </a:ext>
            </a:extLst>
          </p:cNvPr>
          <p:cNvCxnSpPr>
            <a:cxnSpLocks/>
          </p:cNvCxnSpPr>
          <p:nvPr/>
        </p:nvCxnSpPr>
        <p:spPr>
          <a:xfrm>
            <a:off x="8633614" y="4071856"/>
            <a:ext cx="0" cy="2175700"/>
          </a:xfrm>
          <a:prstGeom prst="line">
            <a:avLst/>
          </a:prstGeom>
          <a:ln w="12700" cap="rnd">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3151" name="Gráfico 79">
            <a:extLst>
              <a:ext uri="{FF2B5EF4-FFF2-40B4-BE49-F238E27FC236}">
                <a16:creationId xmlns:a16="http://schemas.microsoft.com/office/drawing/2014/main" id="{67A7F442-2703-25FD-CA8A-BEBB0CE5203F}"/>
              </a:ext>
            </a:extLst>
          </p:cNvPr>
          <p:cNvPicPr>
            <a:picLocks noChangeAspect="1"/>
          </p:cNvPicPr>
          <p:nvPr/>
        </p:nvPicPr>
        <p:blipFill>
          <a:blip r:embed="rId7" cstate="print">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8730059" y="5755017"/>
            <a:ext cx="479916" cy="447358"/>
          </a:xfrm>
          <a:prstGeom prst="rect">
            <a:avLst/>
          </a:prstGeom>
        </p:spPr>
      </p:pic>
      <p:sp>
        <p:nvSpPr>
          <p:cNvPr id="3152" name="Retângulo 28">
            <a:extLst>
              <a:ext uri="{FF2B5EF4-FFF2-40B4-BE49-F238E27FC236}">
                <a16:creationId xmlns:a16="http://schemas.microsoft.com/office/drawing/2014/main" id="{970BC980-C702-E859-E441-2832B37058BF}"/>
              </a:ext>
            </a:extLst>
          </p:cNvPr>
          <p:cNvSpPr>
            <a:spLocks noChangeArrowheads="1"/>
          </p:cNvSpPr>
          <p:nvPr/>
        </p:nvSpPr>
        <p:spPr bwMode="auto">
          <a:xfrm>
            <a:off x="7960654" y="2806090"/>
            <a:ext cx="1103200" cy="569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1" tIns="45623" rIns="91241" bIns="45623" anchor="t">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1100" b="1" i="0" u="none" strike="noStrike" kern="1200" cap="none" spc="0" normalizeH="0" baseline="0" noProof="0" dirty="0">
                <a:ln>
                  <a:noFill/>
                </a:ln>
                <a:solidFill>
                  <a:srgbClr val="FFFFFF"/>
                </a:solidFill>
                <a:effectLst/>
                <a:uLnTx/>
                <a:uFillTx/>
                <a:latin typeface="Montserrat"/>
                <a:ea typeface="Tahoma"/>
                <a:cs typeface="Tahoma"/>
              </a:rPr>
              <a:t>BELO HORIZONTE</a:t>
            </a:r>
          </a:p>
          <a:p>
            <a:pPr marL="0" marR="0" lvl="0" indent="0" algn="r" defTabSz="914400" rtl="0" eaLnBrk="0" fontAlgn="auto" latinLnBrk="0" hangingPunct="0">
              <a:lnSpc>
                <a:spcPct val="100000"/>
              </a:lnSpc>
              <a:spcBef>
                <a:spcPts val="0"/>
              </a:spcBef>
              <a:spcAft>
                <a:spcPts val="0"/>
              </a:spcAft>
              <a:buClrTx/>
              <a:buSzTx/>
              <a:buFontTx/>
              <a:buNone/>
              <a:tabLst/>
              <a:defRPr/>
            </a:pPr>
            <a:r>
              <a:rPr kumimoji="0" lang="en-US" altLang="pt-BR" sz="900" b="0" i="0" u="none" strike="noStrike" kern="1200" cap="none" spc="0" normalizeH="0" baseline="0" noProof="0" dirty="0">
                <a:ln>
                  <a:noFill/>
                </a:ln>
                <a:solidFill>
                  <a:srgbClr val="FFFFFF"/>
                </a:solidFill>
                <a:effectLst/>
                <a:uLnTx/>
                <a:uFillTx/>
                <a:latin typeface="Montserrat"/>
                <a:ea typeface="Tahoma"/>
                <a:cs typeface="Tahoma"/>
              </a:rPr>
              <a:t>(Central </a:t>
            </a:r>
            <a:r>
              <a:rPr kumimoji="0" lang="en-US" altLang="pt-BR" sz="900" b="0" i="0" u="none" strike="noStrike" kern="1200" cap="none" spc="0" normalizeH="0" baseline="0" noProof="0" dirty="0" err="1">
                <a:ln>
                  <a:noFill/>
                </a:ln>
                <a:solidFill>
                  <a:srgbClr val="FFFFFF"/>
                </a:solidFill>
                <a:effectLst/>
                <a:uLnTx/>
                <a:uFillTx/>
                <a:latin typeface="Montserrat"/>
                <a:ea typeface="Tahoma"/>
                <a:cs typeface="Tahoma"/>
              </a:rPr>
              <a:t>officel</a:t>
            </a:r>
            <a:r>
              <a:rPr kumimoji="0" lang="en-US" altLang="pt-BR" sz="900" b="0" i="0" u="none" strike="noStrike" kern="1200" cap="none" spc="0" normalizeH="0" baseline="0" noProof="0" dirty="0">
                <a:ln>
                  <a:noFill/>
                </a:ln>
                <a:solidFill>
                  <a:srgbClr val="FFFFFF"/>
                </a:solidFill>
                <a:effectLst/>
                <a:uLnTx/>
                <a:uFillTx/>
                <a:latin typeface="Montserrat"/>
                <a:ea typeface="Tahoma"/>
                <a:cs typeface="Tahoma"/>
              </a:rPr>
              <a:t>)</a:t>
            </a:r>
          </a:p>
        </p:txBody>
      </p:sp>
      <p:cxnSp>
        <p:nvCxnSpPr>
          <p:cNvPr id="3153" name="Conector reto 85">
            <a:extLst>
              <a:ext uri="{FF2B5EF4-FFF2-40B4-BE49-F238E27FC236}">
                <a16:creationId xmlns:a16="http://schemas.microsoft.com/office/drawing/2014/main" id="{3252B6AF-2546-FAA6-1657-307045BA7699}"/>
              </a:ext>
            </a:extLst>
          </p:cNvPr>
          <p:cNvCxnSpPr>
            <a:cxnSpLocks/>
          </p:cNvCxnSpPr>
          <p:nvPr/>
        </p:nvCxnSpPr>
        <p:spPr>
          <a:xfrm>
            <a:off x="9139263" y="2816496"/>
            <a:ext cx="0" cy="563768"/>
          </a:xfrm>
          <a:prstGeom prst="line">
            <a:avLst/>
          </a:prstGeom>
          <a:ln w="12700" cap="rnd">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2" name="Imagem 72" descr="Logotipo&#10;&#10;Descrição gerada automaticamente">
            <a:extLst>
              <a:ext uri="{FF2B5EF4-FFF2-40B4-BE49-F238E27FC236}">
                <a16:creationId xmlns:a16="http://schemas.microsoft.com/office/drawing/2014/main" id="{8DB658CC-588F-1106-FBD7-80271D45B0BE}"/>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9869003" y="477060"/>
            <a:ext cx="598285" cy="233332"/>
          </a:xfrm>
          <a:prstGeom prst="rect">
            <a:avLst/>
          </a:prstGeom>
        </p:spPr>
      </p:pic>
      <p:sp>
        <p:nvSpPr>
          <p:cNvPr id="3" name="CaixaDeTexto 85">
            <a:extLst>
              <a:ext uri="{FF2B5EF4-FFF2-40B4-BE49-F238E27FC236}">
                <a16:creationId xmlns:a16="http://schemas.microsoft.com/office/drawing/2014/main" id="{F886D311-1B38-FB0F-CBA8-E3E38CF1CE87}"/>
              </a:ext>
            </a:extLst>
          </p:cNvPr>
          <p:cNvSpPr txBox="1"/>
          <p:nvPr/>
        </p:nvSpPr>
        <p:spPr>
          <a:xfrm>
            <a:off x="9283615" y="440162"/>
            <a:ext cx="51969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a:ln>
                  <a:noFill/>
                </a:ln>
                <a:solidFill>
                  <a:srgbClr val="FFFFFF"/>
                </a:solidFill>
                <a:effectLst/>
                <a:uLnTx/>
                <a:uFillTx/>
                <a:latin typeface="Trebuchet MS" panose="020B0603020202020204"/>
                <a:ea typeface="+mn-ea"/>
                <a:cs typeface="+mn-cs"/>
              </a:rPr>
              <a:t>50%</a:t>
            </a:r>
          </a:p>
        </p:txBody>
      </p:sp>
      <p:sp>
        <p:nvSpPr>
          <p:cNvPr id="4" name="CaixaDeTexto 86">
            <a:extLst>
              <a:ext uri="{FF2B5EF4-FFF2-40B4-BE49-F238E27FC236}">
                <a16:creationId xmlns:a16="http://schemas.microsoft.com/office/drawing/2014/main" id="{E2CD36C6-FCD1-66BD-49EB-BD3687A41153}"/>
              </a:ext>
            </a:extLst>
          </p:cNvPr>
          <p:cNvSpPr txBox="1"/>
          <p:nvPr/>
        </p:nvSpPr>
        <p:spPr>
          <a:xfrm>
            <a:off x="8642638" y="440162"/>
            <a:ext cx="51969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1200" cap="none" spc="0" normalizeH="0" baseline="0" noProof="0">
                <a:ln>
                  <a:noFill/>
                </a:ln>
                <a:solidFill>
                  <a:srgbClr val="FFFFFF"/>
                </a:solidFill>
                <a:effectLst/>
                <a:uLnTx/>
                <a:uFillTx/>
                <a:latin typeface="Trebuchet MS" panose="020B0603020202020204"/>
                <a:ea typeface="+mn-ea"/>
                <a:cs typeface="+mn-cs"/>
              </a:rPr>
              <a:t>50%</a:t>
            </a:r>
          </a:p>
        </p:txBody>
      </p:sp>
      <p:pic>
        <p:nvPicPr>
          <p:cNvPr id="5" name="Imagem 89" descr="Logotipo&#10;&#10;Descrição gerada automaticamente">
            <a:extLst>
              <a:ext uri="{FF2B5EF4-FFF2-40B4-BE49-F238E27FC236}">
                <a16:creationId xmlns:a16="http://schemas.microsoft.com/office/drawing/2014/main" id="{7B682F1B-54DF-57EE-6D78-F3E5F06418EE}"/>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8149010" y="504062"/>
            <a:ext cx="410445" cy="156421"/>
          </a:xfrm>
          <a:prstGeom prst="rect">
            <a:avLst/>
          </a:prstGeom>
        </p:spPr>
      </p:pic>
      <p:cxnSp>
        <p:nvCxnSpPr>
          <p:cNvPr id="6" name="Conector reto 85">
            <a:extLst>
              <a:ext uri="{FF2B5EF4-FFF2-40B4-BE49-F238E27FC236}">
                <a16:creationId xmlns:a16="http://schemas.microsoft.com/office/drawing/2014/main" id="{027C7F89-E74C-F630-FD79-958B3BEFE99A}"/>
              </a:ext>
            </a:extLst>
          </p:cNvPr>
          <p:cNvCxnSpPr>
            <a:cxnSpLocks/>
          </p:cNvCxnSpPr>
          <p:nvPr/>
        </p:nvCxnSpPr>
        <p:spPr>
          <a:xfrm>
            <a:off x="9226465" y="445274"/>
            <a:ext cx="0" cy="274320"/>
          </a:xfrm>
          <a:prstGeom prst="line">
            <a:avLst/>
          </a:prstGeom>
          <a:ln w="12700" cap="rnd">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Title 23">
            <a:extLst>
              <a:ext uri="{FF2B5EF4-FFF2-40B4-BE49-F238E27FC236}">
                <a16:creationId xmlns:a16="http://schemas.microsoft.com/office/drawing/2014/main" id="{252AF70A-B632-825A-3BA7-D01D4E33B64D}"/>
              </a:ext>
            </a:extLst>
          </p:cNvPr>
          <p:cNvSpPr txBox="1">
            <a:spLocks/>
          </p:cNvSpPr>
          <p:nvPr/>
        </p:nvSpPr>
        <p:spPr>
          <a:xfrm>
            <a:off x="8559455" y="-5616"/>
            <a:ext cx="1650914" cy="461665"/>
          </a:xfrm>
          <a:prstGeom prst="rect">
            <a:avLst/>
          </a:prstGeom>
        </p:spPr>
        <p:txBody>
          <a:bodyPr vert="horz" wrap="square" lIns="91440" tIns="45720" rIns="91440" bIns="45720" rtlCol="0" anchor="ctr">
            <a:sp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w="19050">
                  <a:noFill/>
                </a:ln>
                <a:solidFill>
                  <a:prstClr val="white"/>
                </a:solidFill>
                <a:effectLst/>
                <a:uLnTx/>
                <a:uFillTx/>
                <a:latin typeface="Trebuchet MS" panose="020B0603020202020204"/>
                <a:ea typeface="+mj-ea"/>
                <a:cs typeface="+mj-cs"/>
              </a:rPr>
              <a:t>Samarco</a:t>
            </a:r>
            <a:endParaRPr kumimoji="0" lang="pt-BR" sz="2400" b="0" i="0" u="none" strike="noStrike" kern="1200" cap="none" spc="0" normalizeH="0" baseline="0" noProof="0">
              <a:ln w="19050">
                <a:noFill/>
              </a:ln>
              <a:solidFill>
                <a:prstClr val="white"/>
              </a:solidFill>
              <a:effectLst/>
              <a:uLnTx/>
              <a:uFillTx/>
              <a:latin typeface="Trebuchet MS" panose="020B0603020202020204"/>
              <a:ea typeface="+mj-ea"/>
              <a:cs typeface="+mj-cs"/>
            </a:endParaRPr>
          </a:p>
        </p:txBody>
      </p:sp>
      <p:sp>
        <p:nvSpPr>
          <p:cNvPr id="8" name="CaixaDeTexto 87">
            <a:extLst>
              <a:ext uri="{FF2B5EF4-FFF2-40B4-BE49-F238E27FC236}">
                <a16:creationId xmlns:a16="http://schemas.microsoft.com/office/drawing/2014/main" id="{BBEB54C4-8FDE-4464-9FB2-5E339D54ABEF}"/>
              </a:ext>
            </a:extLst>
          </p:cNvPr>
          <p:cNvSpPr txBox="1"/>
          <p:nvPr/>
        </p:nvSpPr>
        <p:spPr>
          <a:xfrm>
            <a:off x="4596002" y="6001905"/>
            <a:ext cx="1010213" cy="246221"/>
          </a:xfrm>
          <a:prstGeom prst="rect">
            <a:avLst/>
          </a:prstGeom>
          <a:noFill/>
        </p:spPr>
        <p:txBody>
          <a:bodyPr wrap="none" lIns="91440" tIns="45720" rIns="91440" bIns="45720" rtlCol="0" anchor="t">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000" b="1" i="0" u="none" strike="noStrike" kern="1200" cap="none" spc="0" normalizeH="0" baseline="0" noProof="0">
                <a:ln>
                  <a:noFill/>
                </a:ln>
                <a:solidFill>
                  <a:prstClr val="white"/>
                </a:solidFill>
                <a:effectLst/>
                <a:uLnTx/>
                <a:uFillTx/>
                <a:latin typeface="Montserrat"/>
                <a:ea typeface="+mn-ea"/>
                <a:cs typeface="+mn-cs"/>
              </a:rPr>
              <a:t>SINGAPORE</a:t>
            </a:r>
            <a:endParaRPr kumimoji="0" lang="pt-br"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pic>
        <p:nvPicPr>
          <p:cNvPr id="9" name="Imagem 8" descr="Bandeira de Singapura – Wikipédia, a enciclopédia livre">
            <a:extLst>
              <a:ext uri="{FF2B5EF4-FFF2-40B4-BE49-F238E27FC236}">
                <a16:creationId xmlns:a16="http://schemas.microsoft.com/office/drawing/2014/main" id="{1AF43F97-C12E-0481-9A92-8E030A343D81}"/>
              </a:ext>
            </a:extLst>
          </p:cNvPr>
          <p:cNvPicPr>
            <a:picLocks noChangeAspect="1"/>
          </p:cNvPicPr>
          <p:nvPr/>
        </p:nvPicPr>
        <p:blipFill>
          <a:blip r:embed="rId15" cstate="hqprint">
            <a:extLst>
              <a:ext uri="{28A0092B-C50C-407E-A947-70E740481C1C}">
                <a14:useLocalDpi xmlns:a14="http://schemas.microsoft.com/office/drawing/2010/main"/>
              </a:ext>
            </a:extLst>
          </a:blip>
          <a:srcRect r="53425" b="52078"/>
          <a:stretch/>
        </p:blipFill>
        <p:spPr>
          <a:xfrm>
            <a:off x="4808723" y="5549433"/>
            <a:ext cx="592433" cy="420709"/>
          </a:xfrm>
          <a:prstGeom prst="rect">
            <a:avLst/>
          </a:prstGeom>
        </p:spPr>
      </p:pic>
    </p:spTree>
    <p:extLst>
      <p:ext uri="{BB962C8B-B14F-4D97-AF65-F5344CB8AC3E}">
        <p14:creationId xmlns:p14="http://schemas.microsoft.com/office/powerpoint/2010/main" val="4227837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00406F"/>
        </a:solidFill>
        <a:effectLst/>
      </p:bgPr>
    </p:bg>
    <p:spTree>
      <p:nvGrpSpPr>
        <p:cNvPr id="1" name=""/>
        <p:cNvGrpSpPr/>
        <p:nvPr/>
      </p:nvGrpSpPr>
      <p:grpSpPr>
        <a:xfrm>
          <a:off x="0" y="0"/>
          <a:ext cx="0" cy="0"/>
          <a:chOff x="0" y="0"/>
          <a:chExt cx="0" cy="0"/>
        </a:xfrm>
      </p:grpSpPr>
      <p:pic>
        <p:nvPicPr>
          <p:cNvPr id="3" name="INFOGRAFICO">
            <a:extLst>
              <a:ext uri="{FF2B5EF4-FFF2-40B4-BE49-F238E27FC236}">
                <a16:creationId xmlns:a16="http://schemas.microsoft.com/office/drawing/2014/main" id="{0E3460F5-EE90-4990-BCD6-D13F455404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1475" y="448285"/>
            <a:ext cx="11449050" cy="6076340"/>
          </a:xfrm>
          <a:prstGeom prst="rect">
            <a:avLst/>
          </a:prstGeom>
        </p:spPr>
      </p:pic>
      <p:pic>
        <p:nvPicPr>
          <p:cNvPr id="10" name="LINHA">
            <a:extLst>
              <a:ext uri="{FF2B5EF4-FFF2-40B4-BE49-F238E27FC236}">
                <a16:creationId xmlns:a16="http://schemas.microsoft.com/office/drawing/2014/main" id="{9DA429F1-E9E7-4075-9139-DB5AACD1296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09497" y="3226045"/>
            <a:ext cx="1038225" cy="1095375"/>
          </a:xfrm>
          <a:prstGeom prst="rect">
            <a:avLst/>
          </a:prstGeom>
          <a:effectLst>
            <a:outerShdw blurRad="50800" dist="38100" dir="2700000" algn="tl" rotWithShape="0">
              <a:prstClr val="black">
                <a:alpha val="40000"/>
              </a:prstClr>
            </a:outerShdw>
          </a:effectLst>
        </p:spPr>
      </p:pic>
      <p:sp>
        <p:nvSpPr>
          <p:cNvPr id="5" name="TÍTULO">
            <a:extLst>
              <a:ext uri="{FF2B5EF4-FFF2-40B4-BE49-F238E27FC236}">
                <a16:creationId xmlns:a16="http://schemas.microsoft.com/office/drawing/2014/main" id="{48B03859-17B0-4A41-95C5-AD61DAE03441}"/>
              </a:ext>
            </a:extLst>
          </p:cNvPr>
          <p:cNvSpPr txBox="1"/>
          <p:nvPr/>
        </p:nvSpPr>
        <p:spPr>
          <a:xfrm>
            <a:off x="217617" y="25274"/>
            <a:ext cx="49276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0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PRODUCTIVE PROCESS - OVERVIEW</a:t>
            </a:r>
          </a:p>
        </p:txBody>
      </p:sp>
      <p:sp>
        <p:nvSpPr>
          <p:cNvPr id="34" name="SUBTÍTULO">
            <a:extLst>
              <a:ext uri="{FF2B5EF4-FFF2-40B4-BE49-F238E27FC236}">
                <a16:creationId xmlns:a16="http://schemas.microsoft.com/office/drawing/2014/main" id="{09B995E5-3B96-4017-970F-D74539284151}"/>
              </a:ext>
            </a:extLst>
          </p:cNvPr>
          <p:cNvSpPr txBox="1"/>
          <p:nvPr/>
        </p:nvSpPr>
        <p:spPr>
          <a:xfrm>
            <a:off x="277891" y="6535793"/>
            <a:ext cx="3891436"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FROM START TO END OF PRODUCTION</a:t>
            </a:r>
            <a:endParaRPr kumimoji="0" lang="pt-BR" sz="14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111" name="01">
            <a:extLst>
              <a:ext uri="{FF2B5EF4-FFF2-40B4-BE49-F238E27FC236}">
                <a16:creationId xmlns:a16="http://schemas.microsoft.com/office/drawing/2014/main" id="{53DEB6A1-E674-413D-B977-A9FE051CFDF3}"/>
              </a:ext>
            </a:extLst>
          </p:cNvPr>
          <p:cNvGrpSpPr/>
          <p:nvPr/>
        </p:nvGrpSpPr>
        <p:grpSpPr>
          <a:xfrm>
            <a:off x="1665854" y="793655"/>
            <a:ext cx="1350395" cy="248158"/>
            <a:chOff x="1665854" y="793655"/>
            <a:chExt cx="1350395" cy="248158"/>
          </a:xfrm>
          <a:effectLst>
            <a:outerShdw blurRad="50800" dist="38100" dir="2700000" algn="tl" rotWithShape="0">
              <a:prstClr val="black">
                <a:alpha val="40000"/>
              </a:prstClr>
            </a:outerShdw>
          </a:effectLst>
        </p:grpSpPr>
        <p:sp>
          <p:nvSpPr>
            <p:cNvPr id="7" name="TextBox 13">
              <a:extLst>
                <a:ext uri="{FF2B5EF4-FFF2-40B4-BE49-F238E27FC236}">
                  <a16:creationId xmlns:a16="http://schemas.microsoft.com/office/drawing/2014/main" id="{CDDA78EE-ECBD-4F25-B184-DC7470A61863}"/>
                </a:ext>
              </a:extLst>
            </p:cNvPr>
            <p:cNvSpPr txBox="1">
              <a:spLocks noChangeArrowheads="1"/>
            </p:cNvSpPr>
            <p:nvPr/>
          </p:nvSpPr>
          <p:spPr bwMode="auto">
            <a:xfrm flipH="1">
              <a:off x="1665854" y="827977"/>
              <a:ext cx="1350395"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Mine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Buffer Pile</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8" name="Elipse 7">
              <a:extLst>
                <a:ext uri="{FF2B5EF4-FFF2-40B4-BE49-F238E27FC236}">
                  <a16:creationId xmlns:a16="http://schemas.microsoft.com/office/drawing/2014/main" id="{DAB52220-8FCB-4ECA-A759-2B073AD75F72}"/>
                </a:ext>
              </a:extLst>
            </p:cNvPr>
            <p:cNvSpPr/>
            <p:nvPr/>
          </p:nvSpPr>
          <p:spPr>
            <a:xfrm>
              <a:off x="1665855" y="793655"/>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a:t>
              </a:r>
            </a:p>
          </p:txBody>
        </p:sp>
      </p:grpSp>
      <p:grpSp>
        <p:nvGrpSpPr>
          <p:cNvPr id="112" name="02">
            <a:extLst>
              <a:ext uri="{FF2B5EF4-FFF2-40B4-BE49-F238E27FC236}">
                <a16:creationId xmlns:a16="http://schemas.microsoft.com/office/drawing/2014/main" id="{47EB26DC-D989-4B26-B392-309EAD5F0032}"/>
              </a:ext>
            </a:extLst>
          </p:cNvPr>
          <p:cNvGrpSpPr/>
          <p:nvPr/>
        </p:nvGrpSpPr>
        <p:grpSpPr>
          <a:xfrm>
            <a:off x="2170680" y="2052697"/>
            <a:ext cx="1461519" cy="248158"/>
            <a:chOff x="2170680" y="2052697"/>
            <a:chExt cx="1461519" cy="248158"/>
          </a:xfrm>
          <a:effectLst>
            <a:outerShdw blurRad="50800" dist="38100" dir="2700000" algn="tl" rotWithShape="0">
              <a:prstClr val="black">
                <a:alpha val="40000"/>
              </a:prstClr>
            </a:outerShdw>
          </a:effectLst>
        </p:grpSpPr>
        <p:sp>
          <p:nvSpPr>
            <p:cNvPr id="19" name="TextBox 13">
              <a:extLst>
                <a:ext uri="{FF2B5EF4-FFF2-40B4-BE49-F238E27FC236}">
                  <a16:creationId xmlns:a16="http://schemas.microsoft.com/office/drawing/2014/main" id="{3C8A1F96-106D-4515-8355-BAA7F5F3B66F}"/>
                </a:ext>
              </a:extLst>
            </p:cNvPr>
            <p:cNvSpPr txBox="1">
              <a:spLocks noChangeArrowheads="1"/>
            </p:cNvSpPr>
            <p:nvPr/>
          </p:nvSpPr>
          <p:spPr bwMode="auto">
            <a:xfrm flipH="1">
              <a:off x="2215630" y="2090804"/>
              <a:ext cx="1416569"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Conveyor</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Belt</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 TCLD</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17" name="Elipse 16">
              <a:extLst>
                <a:ext uri="{FF2B5EF4-FFF2-40B4-BE49-F238E27FC236}">
                  <a16:creationId xmlns:a16="http://schemas.microsoft.com/office/drawing/2014/main" id="{BC4D929F-D385-415C-9E3C-656AF1070A4D}"/>
                </a:ext>
              </a:extLst>
            </p:cNvPr>
            <p:cNvSpPr/>
            <p:nvPr/>
          </p:nvSpPr>
          <p:spPr>
            <a:xfrm>
              <a:off x="2170680" y="205269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a:t>
              </a:r>
            </a:p>
          </p:txBody>
        </p:sp>
      </p:grpSp>
      <p:grpSp>
        <p:nvGrpSpPr>
          <p:cNvPr id="113" name="03">
            <a:extLst>
              <a:ext uri="{FF2B5EF4-FFF2-40B4-BE49-F238E27FC236}">
                <a16:creationId xmlns:a16="http://schemas.microsoft.com/office/drawing/2014/main" id="{E74FB29F-D003-4B2E-9391-D61B2899B4E7}"/>
              </a:ext>
            </a:extLst>
          </p:cNvPr>
          <p:cNvGrpSpPr/>
          <p:nvPr/>
        </p:nvGrpSpPr>
        <p:grpSpPr>
          <a:xfrm>
            <a:off x="1427730" y="3073193"/>
            <a:ext cx="1546412" cy="248158"/>
            <a:chOff x="1427730" y="3073193"/>
            <a:chExt cx="1546412" cy="248158"/>
          </a:xfrm>
          <a:effectLst>
            <a:outerShdw blurRad="50800" dist="38100" dir="2700000" algn="tl" rotWithShape="0">
              <a:prstClr val="black">
                <a:alpha val="40000"/>
              </a:prstClr>
            </a:outerShdw>
          </a:effectLst>
        </p:grpSpPr>
        <p:sp>
          <p:nvSpPr>
            <p:cNvPr id="20" name="TextBox 13">
              <a:extLst>
                <a:ext uri="{FF2B5EF4-FFF2-40B4-BE49-F238E27FC236}">
                  <a16:creationId xmlns:a16="http://schemas.microsoft.com/office/drawing/2014/main" id="{9E3A70FA-C22E-40AE-BD9F-71E5153A2639}"/>
                </a:ext>
              </a:extLst>
            </p:cNvPr>
            <p:cNvSpPr txBox="1">
              <a:spLocks noChangeArrowheads="1"/>
            </p:cNvSpPr>
            <p:nvPr/>
          </p:nvSpPr>
          <p:spPr bwMode="auto">
            <a:xfrm flipH="1">
              <a:off x="1447281" y="3108312"/>
              <a:ext cx="1526861"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Screening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Crushing</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21" name="Elipse 20">
              <a:extLst>
                <a:ext uri="{FF2B5EF4-FFF2-40B4-BE49-F238E27FC236}">
                  <a16:creationId xmlns:a16="http://schemas.microsoft.com/office/drawing/2014/main" id="{7ED2C2B3-9E5D-4886-BF23-B8C0E0DB84EB}"/>
                </a:ext>
              </a:extLst>
            </p:cNvPr>
            <p:cNvSpPr/>
            <p:nvPr/>
          </p:nvSpPr>
          <p:spPr>
            <a:xfrm>
              <a:off x="1427730" y="3073193"/>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3</a:t>
              </a:r>
            </a:p>
          </p:txBody>
        </p:sp>
      </p:grpSp>
      <p:grpSp>
        <p:nvGrpSpPr>
          <p:cNvPr id="114" name="04">
            <a:extLst>
              <a:ext uri="{FF2B5EF4-FFF2-40B4-BE49-F238E27FC236}">
                <a16:creationId xmlns:a16="http://schemas.microsoft.com/office/drawing/2014/main" id="{6D44FBFA-82BF-4CA8-9DEE-75CA7786941E}"/>
              </a:ext>
            </a:extLst>
          </p:cNvPr>
          <p:cNvGrpSpPr/>
          <p:nvPr/>
        </p:nvGrpSpPr>
        <p:grpSpPr>
          <a:xfrm>
            <a:off x="1427730" y="3535156"/>
            <a:ext cx="864863" cy="248158"/>
            <a:chOff x="1427730" y="3535156"/>
            <a:chExt cx="864863" cy="248158"/>
          </a:xfrm>
          <a:effectLst>
            <a:outerShdw blurRad="50800" dist="38100" dir="2700000" algn="tl" rotWithShape="0">
              <a:prstClr val="black">
                <a:alpha val="40000"/>
              </a:prstClr>
            </a:outerShdw>
          </a:effectLst>
        </p:grpSpPr>
        <p:sp>
          <p:nvSpPr>
            <p:cNvPr id="24" name="TextBox 13">
              <a:extLst>
                <a:ext uri="{FF2B5EF4-FFF2-40B4-BE49-F238E27FC236}">
                  <a16:creationId xmlns:a16="http://schemas.microsoft.com/office/drawing/2014/main" id="{D2873AD0-4694-4DBC-9602-FCE55998956E}"/>
                </a:ext>
              </a:extLst>
            </p:cNvPr>
            <p:cNvSpPr txBox="1">
              <a:spLocks noChangeArrowheads="1"/>
            </p:cNvSpPr>
            <p:nvPr/>
          </p:nvSpPr>
          <p:spPr bwMode="auto">
            <a:xfrm flipH="1">
              <a:off x="1472683" y="3571929"/>
              <a:ext cx="819910"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Stock Pile</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25" name="Elipse 24">
              <a:extLst>
                <a:ext uri="{FF2B5EF4-FFF2-40B4-BE49-F238E27FC236}">
                  <a16:creationId xmlns:a16="http://schemas.microsoft.com/office/drawing/2014/main" id="{B55A4FD4-3EAD-42AB-A17A-1C96B04E9D88}"/>
                </a:ext>
              </a:extLst>
            </p:cNvPr>
            <p:cNvSpPr/>
            <p:nvPr/>
          </p:nvSpPr>
          <p:spPr>
            <a:xfrm>
              <a:off x="1427730" y="3535156"/>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4</a:t>
              </a:r>
            </a:p>
          </p:txBody>
        </p:sp>
      </p:grpSp>
      <p:grpSp>
        <p:nvGrpSpPr>
          <p:cNvPr id="128" name="05">
            <a:extLst>
              <a:ext uri="{FF2B5EF4-FFF2-40B4-BE49-F238E27FC236}">
                <a16:creationId xmlns:a16="http://schemas.microsoft.com/office/drawing/2014/main" id="{747D5CE8-B041-47C9-8677-531AB3DF44DB}"/>
              </a:ext>
            </a:extLst>
          </p:cNvPr>
          <p:cNvGrpSpPr/>
          <p:nvPr/>
        </p:nvGrpSpPr>
        <p:grpSpPr>
          <a:xfrm>
            <a:off x="3658106" y="2951737"/>
            <a:ext cx="1930132" cy="248158"/>
            <a:chOff x="3658106" y="2951737"/>
            <a:chExt cx="1930132" cy="248158"/>
          </a:xfrm>
          <a:effectLst>
            <a:outerShdw blurRad="50800" dist="38100" dir="2700000" algn="tl" rotWithShape="0">
              <a:prstClr val="black">
                <a:alpha val="40000"/>
              </a:prstClr>
            </a:outerShdw>
          </a:effectLst>
        </p:grpSpPr>
        <p:sp>
          <p:nvSpPr>
            <p:cNvPr id="26" name="TextBox 13">
              <a:extLst>
                <a:ext uri="{FF2B5EF4-FFF2-40B4-BE49-F238E27FC236}">
                  <a16:creationId xmlns:a16="http://schemas.microsoft.com/office/drawing/2014/main" id="{FC449E1B-2E83-4377-895B-4B6CC70CA98E}"/>
                </a:ext>
              </a:extLst>
            </p:cNvPr>
            <p:cNvSpPr txBox="1">
              <a:spLocks noChangeArrowheads="1"/>
            </p:cNvSpPr>
            <p:nvPr/>
          </p:nvSpPr>
          <p:spPr bwMode="auto">
            <a:xfrm flipH="1">
              <a:off x="3693531" y="2991294"/>
              <a:ext cx="1894707"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Grinding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Desliming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Flotation</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27" name="Elipse 26">
              <a:extLst>
                <a:ext uri="{FF2B5EF4-FFF2-40B4-BE49-F238E27FC236}">
                  <a16:creationId xmlns:a16="http://schemas.microsoft.com/office/drawing/2014/main" id="{5954CFE6-3EB0-492C-B4B3-E32381E347DF}"/>
                </a:ext>
              </a:extLst>
            </p:cNvPr>
            <p:cNvSpPr/>
            <p:nvPr/>
          </p:nvSpPr>
          <p:spPr>
            <a:xfrm>
              <a:off x="3658106" y="2951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5</a:t>
              </a:r>
            </a:p>
          </p:txBody>
        </p:sp>
      </p:grpSp>
      <p:grpSp>
        <p:nvGrpSpPr>
          <p:cNvPr id="134" name="06">
            <a:extLst>
              <a:ext uri="{FF2B5EF4-FFF2-40B4-BE49-F238E27FC236}">
                <a16:creationId xmlns:a16="http://schemas.microsoft.com/office/drawing/2014/main" id="{2EFFA1C6-AD7F-40EE-B826-E1304901A766}"/>
              </a:ext>
            </a:extLst>
          </p:cNvPr>
          <p:cNvGrpSpPr/>
          <p:nvPr/>
        </p:nvGrpSpPr>
        <p:grpSpPr>
          <a:xfrm>
            <a:off x="3999998" y="4390408"/>
            <a:ext cx="1836401" cy="248158"/>
            <a:chOff x="3999998" y="4390408"/>
            <a:chExt cx="1836401" cy="248158"/>
          </a:xfrm>
          <a:effectLst>
            <a:outerShdw blurRad="50800" dist="38100" dir="2700000" algn="tl" rotWithShape="0">
              <a:prstClr val="black">
                <a:alpha val="40000"/>
              </a:prstClr>
            </a:outerShdw>
          </a:effectLst>
        </p:grpSpPr>
        <p:sp>
          <p:nvSpPr>
            <p:cNvPr id="29" name="TextBox 13">
              <a:extLst>
                <a:ext uri="{FF2B5EF4-FFF2-40B4-BE49-F238E27FC236}">
                  <a16:creationId xmlns:a16="http://schemas.microsoft.com/office/drawing/2014/main" id="{5DA66697-F8D1-40A3-B3BE-6B3F47C926EC}"/>
                </a:ext>
              </a:extLst>
            </p:cNvPr>
            <p:cNvSpPr txBox="1">
              <a:spLocks noChangeArrowheads="1"/>
            </p:cNvSpPr>
            <p:nvPr/>
          </p:nvSpPr>
          <p:spPr bwMode="auto">
            <a:xfrm flipH="1">
              <a:off x="4035424" y="4435948"/>
              <a:ext cx="1800975"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Thickening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Storage</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Tank</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30" name="Elipse 29">
              <a:extLst>
                <a:ext uri="{FF2B5EF4-FFF2-40B4-BE49-F238E27FC236}">
                  <a16:creationId xmlns:a16="http://schemas.microsoft.com/office/drawing/2014/main" id="{37ACEA83-2959-457A-9759-720E6DB7B021}"/>
                </a:ext>
              </a:extLst>
            </p:cNvPr>
            <p:cNvSpPr/>
            <p:nvPr/>
          </p:nvSpPr>
          <p:spPr>
            <a:xfrm>
              <a:off x="3999998" y="4390408"/>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6</a:t>
              </a:r>
            </a:p>
          </p:txBody>
        </p:sp>
      </p:grpSp>
      <p:grpSp>
        <p:nvGrpSpPr>
          <p:cNvPr id="115" name="07">
            <a:extLst>
              <a:ext uri="{FF2B5EF4-FFF2-40B4-BE49-F238E27FC236}">
                <a16:creationId xmlns:a16="http://schemas.microsoft.com/office/drawing/2014/main" id="{44E75865-704F-4A0B-901F-76FFDD9B59DA}"/>
              </a:ext>
            </a:extLst>
          </p:cNvPr>
          <p:cNvGrpSpPr/>
          <p:nvPr/>
        </p:nvGrpSpPr>
        <p:grpSpPr>
          <a:xfrm>
            <a:off x="3131116" y="4945682"/>
            <a:ext cx="1645672" cy="276999"/>
            <a:chOff x="3131116" y="4945682"/>
            <a:chExt cx="1645672" cy="276999"/>
          </a:xfrm>
          <a:effectLst>
            <a:outerShdw blurRad="50800" dist="38100" dir="2700000" algn="tl" rotWithShape="0">
              <a:prstClr val="black">
                <a:alpha val="40000"/>
              </a:prstClr>
            </a:outerShdw>
          </a:effectLst>
        </p:grpSpPr>
        <p:sp>
          <p:nvSpPr>
            <p:cNvPr id="31" name="TextBox 13">
              <a:extLst>
                <a:ext uri="{FF2B5EF4-FFF2-40B4-BE49-F238E27FC236}">
                  <a16:creationId xmlns:a16="http://schemas.microsoft.com/office/drawing/2014/main" id="{9035C77B-8C9F-4322-930A-DD03F9AE419E}"/>
                </a:ext>
              </a:extLst>
            </p:cNvPr>
            <p:cNvSpPr txBox="1">
              <a:spLocks noChangeArrowheads="1"/>
            </p:cNvSpPr>
            <p:nvPr/>
          </p:nvSpPr>
          <p:spPr bwMode="auto">
            <a:xfrm flipH="1">
              <a:off x="3209946" y="5009040"/>
              <a:ext cx="1566842"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Sandy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Tailings</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Filtation</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32" name="Elipse 31">
              <a:extLst>
                <a:ext uri="{FF2B5EF4-FFF2-40B4-BE49-F238E27FC236}">
                  <a16:creationId xmlns:a16="http://schemas.microsoft.com/office/drawing/2014/main" id="{4DDDFBA6-7059-40A8-9D2A-CFE5CE9F634A}"/>
                </a:ext>
              </a:extLst>
            </p:cNvPr>
            <p:cNvSpPr/>
            <p:nvPr/>
          </p:nvSpPr>
          <p:spPr>
            <a:xfrm>
              <a:off x="3209946" y="4960851"/>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33" name="CaixaDeTexto 32">
              <a:extLst>
                <a:ext uri="{FF2B5EF4-FFF2-40B4-BE49-F238E27FC236}">
                  <a16:creationId xmlns:a16="http://schemas.microsoft.com/office/drawing/2014/main" id="{99D7207A-2541-4E0A-B299-106C91497B53}"/>
                </a:ext>
              </a:extLst>
            </p:cNvPr>
            <p:cNvSpPr txBox="1"/>
            <p:nvPr/>
          </p:nvSpPr>
          <p:spPr>
            <a:xfrm>
              <a:off x="3131116" y="4945682"/>
              <a:ext cx="378847"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7*</a:t>
              </a:r>
              <a:endParaRPr kumimoji="0" lang="pt-BR" sz="1400" b="1" i="0" u="none" strike="noStrike" kern="1200" cap="none" spc="-15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nvGrpSpPr>
          <p:cNvPr id="116" name="08">
            <a:extLst>
              <a:ext uri="{FF2B5EF4-FFF2-40B4-BE49-F238E27FC236}">
                <a16:creationId xmlns:a16="http://schemas.microsoft.com/office/drawing/2014/main" id="{FA59DA0F-A37F-46A7-A978-EC0EA1E39C65}"/>
              </a:ext>
            </a:extLst>
          </p:cNvPr>
          <p:cNvGrpSpPr/>
          <p:nvPr/>
        </p:nvGrpSpPr>
        <p:grpSpPr>
          <a:xfrm>
            <a:off x="4169328" y="5871363"/>
            <a:ext cx="2828783" cy="276999"/>
            <a:chOff x="4169328" y="5871363"/>
            <a:chExt cx="2828783" cy="276999"/>
          </a:xfrm>
          <a:effectLst>
            <a:outerShdw blurRad="50800" dist="38100" dir="2700000" algn="tl" rotWithShape="0">
              <a:prstClr val="black">
                <a:alpha val="40000"/>
              </a:prstClr>
            </a:outerShdw>
          </a:effectLst>
        </p:grpSpPr>
        <p:sp>
          <p:nvSpPr>
            <p:cNvPr id="35" name="TextBox 13">
              <a:extLst>
                <a:ext uri="{FF2B5EF4-FFF2-40B4-BE49-F238E27FC236}">
                  <a16:creationId xmlns:a16="http://schemas.microsoft.com/office/drawing/2014/main" id="{5082708E-0F33-4D13-8A4C-23AAFC0AA0EC}"/>
                </a:ext>
              </a:extLst>
            </p:cNvPr>
            <p:cNvSpPr txBox="1">
              <a:spLocks noChangeArrowheads="1"/>
            </p:cNvSpPr>
            <p:nvPr/>
          </p:nvSpPr>
          <p:spPr bwMode="auto">
            <a:xfrm flipH="1">
              <a:off x="4248158" y="5931558"/>
              <a:ext cx="2749953"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PDER - Waste and Tailings Disposal Pile - South</a:t>
              </a:r>
            </a:p>
          </p:txBody>
        </p:sp>
        <p:sp>
          <p:nvSpPr>
            <p:cNvPr id="38" name="Elipse 37">
              <a:extLst>
                <a:ext uri="{FF2B5EF4-FFF2-40B4-BE49-F238E27FC236}">
                  <a16:creationId xmlns:a16="http://schemas.microsoft.com/office/drawing/2014/main" id="{E646DB79-3B8B-4E56-A43D-F8604A6160F2}"/>
                </a:ext>
              </a:extLst>
            </p:cNvPr>
            <p:cNvSpPr/>
            <p:nvPr/>
          </p:nvSpPr>
          <p:spPr>
            <a:xfrm>
              <a:off x="4248158" y="5890778"/>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39" name="CaixaDeTexto 38">
              <a:extLst>
                <a:ext uri="{FF2B5EF4-FFF2-40B4-BE49-F238E27FC236}">
                  <a16:creationId xmlns:a16="http://schemas.microsoft.com/office/drawing/2014/main" id="{BF93CD6C-6484-42BC-AFF9-873874DB72EC}"/>
                </a:ext>
              </a:extLst>
            </p:cNvPr>
            <p:cNvSpPr txBox="1"/>
            <p:nvPr/>
          </p:nvSpPr>
          <p:spPr>
            <a:xfrm>
              <a:off x="4169328" y="5871363"/>
              <a:ext cx="38362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8*</a:t>
              </a:r>
              <a:endParaRPr kumimoji="0" lang="pt-BR" sz="1400" b="1" i="0" u="none" strike="noStrike" kern="1200" cap="none" spc="-15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nvGrpSpPr>
          <p:cNvPr id="117" name="09">
            <a:extLst>
              <a:ext uri="{FF2B5EF4-FFF2-40B4-BE49-F238E27FC236}">
                <a16:creationId xmlns:a16="http://schemas.microsoft.com/office/drawing/2014/main" id="{8A8CFBE9-0CD3-4569-9A1C-92FB5B8C7B4D}"/>
              </a:ext>
            </a:extLst>
          </p:cNvPr>
          <p:cNvGrpSpPr/>
          <p:nvPr/>
        </p:nvGrpSpPr>
        <p:grpSpPr>
          <a:xfrm>
            <a:off x="6267223" y="5413585"/>
            <a:ext cx="1200376" cy="276999"/>
            <a:chOff x="6267223" y="5413585"/>
            <a:chExt cx="1200376" cy="276999"/>
          </a:xfrm>
          <a:effectLst>
            <a:outerShdw blurRad="50800" dist="38100" dir="2700000" algn="tl" rotWithShape="0">
              <a:prstClr val="black">
                <a:alpha val="40000"/>
              </a:prstClr>
            </a:outerShdw>
          </a:effectLst>
        </p:grpSpPr>
        <p:sp>
          <p:nvSpPr>
            <p:cNvPr id="42" name="TextBox 13">
              <a:extLst>
                <a:ext uri="{FF2B5EF4-FFF2-40B4-BE49-F238E27FC236}">
                  <a16:creationId xmlns:a16="http://schemas.microsoft.com/office/drawing/2014/main" id="{37DEF428-E58B-4F2C-9BD7-E2E888BD177D}"/>
                </a:ext>
              </a:extLst>
            </p:cNvPr>
            <p:cNvSpPr txBox="1">
              <a:spLocks noChangeArrowheads="1"/>
            </p:cNvSpPr>
            <p:nvPr/>
          </p:nvSpPr>
          <p:spPr bwMode="auto">
            <a:xfrm flipH="1">
              <a:off x="6357156" y="5469171"/>
              <a:ext cx="1110443"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Alegria Sul Pit</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43" name="Elipse 42">
              <a:extLst>
                <a:ext uri="{FF2B5EF4-FFF2-40B4-BE49-F238E27FC236}">
                  <a16:creationId xmlns:a16="http://schemas.microsoft.com/office/drawing/2014/main" id="{AFFF669B-EF82-4959-BE95-C83392683E32}"/>
                </a:ext>
              </a:extLst>
            </p:cNvPr>
            <p:cNvSpPr/>
            <p:nvPr/>
          </p:nvSpPr>
          <p:spPr>
            <a:xfrm>
              <a:off x="6346053" y="5428754"/>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44" name="CaixaDeTexto 43">
              <a:extLst>
                <a:ext uri="{FF2B5EF4-FFF2-40B4-BE49-F238E27FC236}">
                  <a16:creationId xmlns:a16="http://schemas.microsoft.com/office/drawing/2014/main" id="{338A0847-BA27-42F4-9D35-01161C68D263}"/>
                </a:ext>
              </a:extLst>
            </p:cNvPr>
            <p:cNvSpPr txBox="1"/>
            <p:nvPr/>
          </p:nvSpPr>
          <p:spPr>
            <a:xfrm>
              <a:off x="6267223" y="5413585"/>
              <a:ext cx="383621"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9*</a:t>
              </a:r>
              <a:endParaRPr kumimoji="0" lang="pt-BR" sz="1400" b="1" i="0" u="none" strike="noStrike" kern="1200" cap="none" spc="-15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nvGrpSpPr>
          <p:cNvPr id="118" name="10">
            <a:extLst>
              <a:ext uri="{FF2B5EF4-FFF2-40B4-BE49-F238E27FC236}">
                <a16:creationId xmlns:a16="http://schemas.microsoft.com/office/drawing/2014/main" id="{FE878309-ACCD-4AAE-9BCA-7B77322AFD2F}"/>
              </a:ext>
            </a:extLst>
          </p:cNvPr>
          <p:cNvGrpSpPr/>
          <p:nvPr/>
        </p:nvGrpSpPr>
        <p:grpSpPr>
          <a:xfrm>
            <a:off x="4876430" y="3753873"/>
            <a:ext cx="1717416" cy="276999"/>
            <a:chOff x="4876430" y="3753873"/>
            <a:chExt cx="1717416" cy="276999"/>
          </a:xfrm>
          <a:effectLst>
            <a:outerShdw blurRad="50800" dist="38100" dir="2700000" algn="tl" rotWithShape="0">
              <a:prstClr val="black">
                <a:alpha val="40000"/>
              </a:prstClr>
            </a:outerShdw>
          </a:effectLst>
        </p:grpSpPr>
        <p:sp>
          <p:nvSpPr>
            <p:cNvPr id="45" name="TextBox 13">
              <a:extLst>
                <a:ext uri="{FF2B5EF4-FFF2-40B4-BE49-F238E27FC236}">
                  <a16:creationId xmlns:a16="http://schemas.microsoft.com/office/drawing/2014/main" id="{C567A250-A2F3-4DD5-84B1-3481F00B06F5}"/>
                </a:ext>
              </a:extLst>
            </p:cNvPr>
            <p:cNvSpPr txBox="1">
              <a:spLocks noChangeArrowheads="1"/>
            </p:cNvSpPr>
            <p:nvPr/>
          </p:nvSpPr>
          <p:spPr bwMode="auto">
            <a:xfrm flipH="1">
              <a:off x="4973516" y="3809819"/>
              <a:ext cx="1620330"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dirty="0" err="1">
                  <a:ln>
                    <a:noFill/>
                  </a:ln>
                  <a:solidFill>
                    <a:prstClr val="white"/>
                  </a:solidFill>
                  <a:effectLst/>
                  <a:uLnTx/>
                  <a:uFillTx/>
                  <a:latin typeface="Trebuchet MS" panose="020B0603020202020204"/>
                  <a:ea typeface="+mn-ea"/>
                  <a:cs typeface="Arial" panose="020B0604020202020204" pitchFamily="34" charset="0"/>
                </a:rPr>
                <a:t>Pump</a:t>
              </a:r>
              <a:r>
                <a:rPr kumimoji="0" lang="pt-BR" sz="800" b="1" i="0" u="none" strike="noStrike" kern="1200" cap="none" spc="-1" normalizeH="0" baseline="0" noProof="0" dirty="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dirty="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dirty="0">
                  <a:ln>
                    <a:noFill/>
                  </a:ln>
                  <a:solidFill>
                    <a:prstClr val="white"/>
                  </a:solidFill>
                  <a:effectLst/>
                  <a:uLnTx/>
                  <a:uFillTx/>
                  <a:latin typeface="Trebuchet MS" panose="020B0603020202020204"/>
                  <a:ea typeface="+mn-ea"/>
                  <a:cs typeface="Arial" panose="020B0604020202020204" pitchFamily="34" charset="0"/>
                </a:rPr>
                <a:t> Pipeline </a:t>
              </a:r>
              <a:r>
                <a:rPr kumimoji="0" lang="pt-BR" sz="800" b="1" i="0" u="none" strike="noStrike" kern="1200" cap="none" spc="-1" normalizeH="0" baseline="0" noProof="0" dirty="0" err="1">
                  <a:ln>
                    <a:noFill/>
                  </a:ln>
                  <a:solidFill>
                    <a:prstClr val="white"/>
                  </a:solidFill>
                  <a:effectLst/>
                  <a:uLnTx/>
                  <a:uFillTx/>
                  <a:latin typeface="Trebuchet MS" panose="020B0603020202020204"/>
                  <a:ea typeface="+mn-ea"/>
                  <a:cs typeface="Arial" panose="020B0604020202020204" pitchFamily="34" charset="0"/>
                </a:rPr>
                <a:t>Station</a:t>
              </a:r>
              <a:endParaRPr kumimoji="0" lang="en-US" sz="800" b="1" i="0" u="none" strike="noStrike" kern="1200" cap="none" spc="-1" normalizeH="0" baseline="0" noProof="0" dirty="0">
                <a:ln>
                  <a:noFill/>
                </a:ln>
                <a:solidFill>
                  <a:prstClr val="white"/>
                </a:solidFill>
                <a:effectLst/>
                <a:uLnTx/>
                <a:uFillTx/>
                <a:latin typeface="Trebuchet MS" panose="020B0603020202020204"/>
                <a:ea typeface="+mn-ea"/>
                <a:cs typeface="Arial" panose="020B0604020202020204" pitchFamily="34" charset="0"/>
              </a:endParaRPr>
            </a:p>
          </p:txBody>
        </p:sp>
        <p:grpSp>
          <p:nvGrpSpPr>
            <p:cNvPr id="48" name="Agrupar 47">
              <a:extLst>
                <a:ext uri="{FF2B5EF4-FFF2-40B4-BE49-F238E27FC236}">
                  <a16:creationId xmlns:a16="http://schemas.microsoft.com/office/drawing/2014/main" id="{343E62A4-0BF1-4E51-A077-347730E8D278}"/>
                </a:ext>
              </a:extLst>
            </p:cNvPr>
            <p:cNvGrpSpPr/>
            <p:nvPr/>
          </p:nvGrpSpPr>
          <p:grpSpPr>
            <a:xfrm>
              <a:off x="4876430" y="3753873"/>
              <a:ext cx="364554" cy="276999"/>
              <a:chOff x="8244455" y="4703568"/>
              <a:chExt cx="364554" cy="276999"/>
            </a:xfrm>
          </p:grpSpPr>
          <p:sp>
            <p:nvSpPr>
              <p:cNvPr id="46" name="Elipse 45">
                <a:extLst>
                  <a:ext uri="{FF2B5EF4-FFF2-40B4-BE49-F238E27FC236}">
                    <a16:creationId xmlns:a16="http://schemas.microsoft.com/office/drawing/2014/main" id="{AA80F4AE-426C-4233-BCA1-958BBABC9F72}"/>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47" name="CaixaDeTexto 46">
                <a:extLst>
                  <a:ext uri="{FF2B5EF4-FFF2-40B4-BE49-F238E27FC236}">
                    <a16:creationId xmlns:a16="http://schemas.microsoft.com/office/drawing/2014/main" id="{0DFFB655-F939-4448-AF83-2203B6D73287}"/>
                  </a:ext>
                </a:extLst>
              </p:cNvPr>
              <p:cNvSpPr txBox="1"/>
              <p:nvPr/>
            </p:nvSpPr>
            <p:spPr>
              <a:xfrm>
                <a:off x="8244455" y="4703568"/>
                <a:ext cx="364554"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10</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19" name="11">
            <a:extLst>
              <a:ext uri="{FF2B5EF4-FFF2-40B4-BE49-F238E27FC236}">
                <a16:creationId xmlns:a16="http://schemas.microsoft.com/office/drawing/2014/main" id="{1B8782F2-0170-4B5F-BA9B-63E7FFB068F2}"/>
              </a:ext>
            </a:extLst>
          </p:cNvPr>
          <p:cNvGrpSpPr/>
          <p:nvPr/>
        </p:nvGrpSpPr>
        <p:grpSpPr>
          <a:xfrm>
            <a:off x="6259714" y="2551353"/>
            <a:ext cx="1107874" cy="276999"/>
            <a:chOff x="6259714" y="2551353"/>
            <a:chExt cx="1107874" cy="276999"/>
          </a:xfrm>
          <a:effectLst>
            <a:outerShdw blurRad="50800" dist="38100" dir="2700000" algn="tl" rotWithShape="0">
              <a:prstClr val="black">
                <a:alpha val="40000"/>
              </a:prstClr>
            </a:outerShdw>
          </a:effectLst>
        </p:grpSpPr>
        <p:sp>
          <p:nvSpPr>
            <p:cNvPr id="49" name="TextBox 13">
              <a:extLst>
                <a:ext uri="{FF2B5EF4-FFF2-40B4-BE49-F238E27FC236}">
                  <a16:creationId xmlns:a16="http://schemas.microsoft.com/office/drawing/2014/main" id="{687B3D5E-D5D3-4B87-8704-8952A9103523}"/>
                </a:ext>
              </a:extLst>
            </p:cNvPr>
            <p:cNvSpPr txBox="1">
              <a:spLocks noChangeArrowheads="1"/>
            </p:cNvSpPr>
            <p:nvPr/>
          </p:nvSpPr>
          <p:spPr bwMode="auto">
            <a:xfrm flipH="1">
              <a:off x="6379024" y="2608978"/>
              <a:ext cx="988564"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Gravity</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Tower</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50" name="Agrupar 49">
              <a:extLst>
                <a:ext uri="{FF2B5EF4-FFF2-40B4-BE49-F238E27FC236}">
                  <a16:creationId xmlns:a16="http://schemas.microsoft.com/office/drawing/2014/main" id="{FFBC33D8-DA17-479A-80E1-74AB4FBB88D1}"/>
                </a:ext>
              </a:extLst>
            </p:cNvPr>
            <p:cNvGrpSpPr/>
            <p:nvPr/>
          </p:nvGrpSpPr>
          <p:grpSpPr>
            <a:xfrm>
              <a:off x="6259714" y="2551353"/>
              <a:ext cx="391130" cy="276999"/>
              <a:chOff x="8222231" y="4703568"/>
              <a:chExt cx="391130" cy="276999"/>
            </a:xfrm>
          </p:grpSpPr>
          <p:sp>
            <p:nvSpPr>
              <p:cNvPr id="51" name="Elipse 50">
                <a:extLst>
                  <a:ext uri="{FF2B5EF4-FFF2-40B4-BE49-F238E27FC236}">
                    <a16:creationId xmlns:a16="http://schemas.microsoft.com/office/drawing/2014/main" id="{6CD8D232-DF94-4444-BDF5-72EFCCDB65EA}"/>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52" name="CaixaDeTexto 51">
                <a:extLst>
                  <a:ext uri="{FF2B5EF4-FFF2-40B4-BE49-F238E27FC236}">
                    <a16:creationId xmlns:a16="http://schemas.microsoft.com/office/drawing/2014/main" id="{75E459C4-C4C2-4F43-8C1C-43DC4C4D55A5}"/>
                  </a:ext>
                </a:extLst>
              </p:cNvPr>
              <p:cNvSpPr txBox="1"/>
              <p:nvPr/>
            </p:nvSpPr>
            <p:spPr>
              <a:xfrm>
                <a:off x="8222231" y="4703568"/>
                <a:ext cx="39113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11</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0" name="12">
            <a:extLst>
              <a:ext uri="{FF2B5EF4-FFF2-40B4-BE49-F238E27FC236}">
                <a16:creationId xmlns:a16="http://schemas.microsoft.com/office/drawing/2014/main" id="{6BFEC153-9698-4DE0-8201-0BE67CF690D2}"/>
              </a:ext>
            </a:extLst>
          </p:cNvPr>
          <p:cNvGrpSpPr/>
          <p:nvPr/>
        </p:nvGrpSpPr>
        <p:grpSpPr>
          <a:xfrm>
            <a:off x="6121993" y="2121056"/>
            <a:ext cx="1714402" cy="346234"/>
            <a:chOff x="6121993" y="2121056"/>
            <a:chExt cx="1714402" cy="346234"/>
          </a:xfrm>
          <a:effectLst>
            <a:outerShdw blurRad="50800" dist="38100" dir="2700000" algn="tl" rotWithShape="0">
              <a:prstClr val="black">
                <a:alpha val="40000"/>
              </a:prstClr>
            </a:outerShdw>
          </a:effectLst>
        </p:grpSpPr>
        <p:sp>
          <p:nvSpPr>
            <p:cNvPr id="53" name="TextBox 13">
              <a:extLst>
                <a:ext uri="{FF2B5EF4-FFF2-40B4-BE49-F238E27FC236}">
                  <a16:creationId xmlns:a16="http://schemas.microsoft.com/office/drawing/2014/main" id="{5CE73FBC-3405-49E3-B274-401BFAD21878}"/>
                </a:ext>
              </a:extLst>
            </p:cNvPr>
            <p:cNvSpPr txBox="1">
              <a:spLocks noChangeArrowheads="1"/>
            </p:cNvSpPr>
            <p:nvPr/>
          </p:nvSpPr>
          <p:spPr bwMode="auto">
            <a:xfrm flipH="1">
              <a:off x="6216395" y="2121056"/>
              <a:ext cx="1620000" cy="346234"/>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Thickening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Homogenization</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Tank</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54" name="Agrupar 53">
              <a:extLst>
                <a:ext uri="{FF2B5EF4-FFF2-40B4-BE49-F238E27FC236}">
                  <a16:creationId xmlns:a16="http://schemas.microsoft.com/office/drawing/2014/main" id="{71199B63-5508-4522-8634-8EA429AC4AFF}"/>
                </a:ext>
              </a:extLst>
            </p:cNvPr>
            <p:cNvGrpSpPr/>
            <p:nvPr/>
          </p:nvGrpSpPr>
          <p:grpSpPr>
            <a:xfrm>
              <a:off x="6121993" y="2155032"/>
              <a:ext cx="409000" cy="276999"/>
              <a:chOff x="8222231" y="4703568"/>
              <a:chExt cx="409000" cy="276999"/>
            </a:xfrm>
          </p:grpSpPr>
          <p:sp>
            <p:nvSpPr>
              <p:cNvPr id="55" name="Elipse 54">
                <a:extLst>
                  <a:ext uri="{FF2B5EF4-FFF2-40B4-BE49-F238E27FC236}">
                    <a16:creationId xmlns:a16="http://schemas.microsoft.com/office/drawing/2014/main" id="{3ECF1D2F-C0CE-48ED-9716-AB6BED419227}"/>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56" name="CaixaDeTexto 55">
                <a:extLst>
                  <a:ext uri="{FF2B5EF4-FFF2-40B4-BE49-F238E27FC236}">
                    <a16:creationId xmlns:a16="http://schemas.microsoft.com/office/drawing/2014/main" id="{5FFD4036-85A2-4CBF-AF55-5BCAC67C5169}"/>
                  </a:ext>
                </a:extLst>
              </p:cNvPr>
              <p:cNvSpPr txBox="1"/>
              <p:nvPr/>
            </p:nvSpPr>
            <p:spPr>
              <a:xfrm>
                <a:off x="8222231" y="4703568"/>
                <a:ext cx="4090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12</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1" name="13">
            <a:extLst>
              <a:ext uri="{FF2B5EF4-FFF2-40B4-BE49-F238E27FC236}">
                <a16:creationId xmlns:a16="http://schemas.microsoft.com/office/drawing/2014/main" id="{C5535C39-E81D-4EFF-92FC-50D7C375B748}"/>
              </a:ext>
            </a:extLst>
          </p:cNvPr>
          <p:cNvGrpSpPr/>
          <p:nvPr/>
        </p:nvGrpSpPr>
        <p:grpSpPr>
          <a:xfrm>
            <a:off x="7612055" y="1252659"/>
            <a:ext cx="1126851" cy="276999"/>
            <a:chOff x="7612055" y="1252659"/>
            <a:chExt cx="1126851" cy="276999"/>
          </a:xfrm>
          <a:effectLst>
            <a:outerShdw blurRad="50800" dist="38100" dir="2700000" algn="tl" rotWithShape="0">
              <a:prstClr val="black">
                <a:alpha val="40000"/>
              </a:prstClr>
            </a:outerShdw>
          </a:effectLst>
        </p:grpSpPr>
        <p:sp>
          <p:nvSpPr>
            <p:cNvPr id="57" name="TextBox 13">
              <a:extLst>
                <a:ext uri="{FF2B5EF4-FFF2-40B4-BE49-F238E27FC236}">
                  <a16:creationId xmlns:a16="http://schemas.microsoft.com/office/drawing/2014/main" id="{5AD3E2FD-DBDE-46E0-816D-83DE6D0D87E5}"/>
                </a:ext>
              </a:extLst>
            </p:cNvPr>
            <p:cNvSpPr txBox="1">
              <a:spLocks noChangeArrowheads="1"/>
            </p:cNvSpPr>
            <p:nvPr/>
          </p:nvSpPr>
          <p:spPr bwMode="auto">
            <a:xfrm flipH="1">
              <a:off x="7730907" y="1304841"/>
              <a:ext cx="1007999"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Ore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Filtration</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58" name="Agrupar 57">
              <a:extLst>
                <a:ext uri="{FF2B5EF4-FFF2-40B4-BE49-F238E27FC236}">
                  <a16:creationId xmlns:a16="http://schemas.microsoft.com/office/drawing/2014/main" id="{5D4DABE4-AD0D-4CF6-B285-1B541D21289E}"/>
                </a:ext>
              </a:extLst>
            </p:cNvPr>
            <p:cNvGrpSpPr/>
            <p:nvPr/>
          </p:nvGrpSpPr>
          <p:grpSpPr>
            <a:xfrm>
              <a:off x="7612055" y="1252659"/>
              <a:ext cx="405614" cy="276999"/>
              <a:chOff x="8222231" y="4703568"/>
              <a:chExt cx="405614" cy="276999"/>
            </a:xfrm>
          </p:grpSpPr>
          <p:sp>
            <p:nvSpPr>
              <p:cNvPr id="59" name="Elipse 58">
                <a:extLst>
                  <a:ext uri="{FF2B5EF4-FFF2-40B4-BE49-F238E27FC236}">
                    <a16:creationId xmlns:a16="http://schemas.microsoft.com/office/drawing/2014/main" id="{8AE79A4B-6346-47C1-94CB-8BB728EB6FE3}"/>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60" name="CaixaDeTexto 59">
                <a:extLst>
                  <a:ext uri="{FF2B5EF4-FFF2-40B4-BE49-F238E27FC236}">
                    <a16:creationId xmlns:a16="http://schemas.microsoft.com/office/drawing/2014/main" id="{A6A4F727-529D-4811-85E7-7B0BB8B63C3E}"/>
                  </a:ext>
                </a:extLst>
              </p:cNvPr>
              <p:cNvSpPr txBox="1"/>
              <p:nvPr/>
            </p:nvSpPr>
            <p:spPr>
              <a:xfrm>
                <a:off x="8222231" y="4703568"/>
                <a:ext cx="405614"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13</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2" name="14">
            <a:extLst>
              <a:ext uri="{FF2B5EF4-FFF2-40B4-BE49-F238E27FC236}">
                <a16:creationId xmlns:a16="http://schemas.microsoft.com/office/drawing/2014/main" id="{3B895CFA-0AA7-451C-820B-5E69EDD196B7}"/>
              </a:ext>
            </a:extLst>
          </p:cNvPr>
          <p:cNvGrpSpPr/>
          <p:nvPr/>
        </p:nvGrpSpPr>
        <p:grpSpPr>
          <a:xfrm>
            <a:off x="5502266" y="1341229"/>
            <a:ext cx="977908" cy="276999"/>
            <a:chOff x="5502266" y="1341229"/>
            <a:chExt cx="977908" cy="276999"/>
          </a:xfrm>
          <a:effectLst>
            <a:outerShdw blurRad="50800" dist="38100" dir="2700000" algn="tl" rotWithShape="0">
              <a:prstClr val="black">
                <a:alpha val="40000"/>
              </a:prstClr>
            </a:outerShdw>
          </a:effectLst>
        </p:grpSpPr>
        <p:sp>
          <p:nvSpPr>
            <p:cNvPr id="61" name="TextBox 13">
              <a:extLst>
                <a:ext uri="{FF2B5EF4-FFF2-40B4-BE49-F238E27FC236}">
                  <a16:creationId xmlns:a16="http://schemas.microsoft.com/office/drawing/2014/main" id="{AA25D3BD-667B-45F5-B72C-9BAF5B1AEFE6}"/>
                </a:ext>
              </a:extLst>
            </p:cNvPr>
            <p:cNvSpPr txBox="1">
              <a:spLocks noChangeArrowheads="1"/>
            </p:cNvSpPr>
            <p:nvPr/>
          </p:nvSpPr>
          <p:spPr bwMode="auto">
            <a:xfrm flipH="1">
              <a:off x="5621119" y="1398449"/>
              <a:ext cx="859055"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Pulp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Basin</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62" name="Agrupar 61">
              <a:extLst>
                <a:ext uri="{FF2B5EF4-FFF2-40B4-BE49-F238E27FC236}">
                  <a16:creationId xmlns:a16="http://schemas.microsoft.com/office/drawing/2014/main" id="{E8A5E2D4-049B-4BF8-AF8B-15A293108F76}"/>
                </a:ext>
              </a:extLst>
            </p:cNvPr>
            <p:cNvGrpSpPr/>
            <p:nvPr/>
          </p:nvGrpSpPr>
          <p:grpSpPr>
            <a:xfrm>
              <a:off x="5502266" y="1341229"/>
              <a:ext cx="405613" cy="276999"/>
              <a:chOff x="8222230" y="4703568"/>
              <a:chExt cx="405613" cy="276999"/>
            </a:xfrm>
          </p:grpSpPr>
          <p:sp>
            <p:nvSpPr>
              <p:cNvPr id="63" name="Elipse 62">
                <a:extLst>
                  <a:ext uri="{FF2B5EF4-FFF2-40B4-BE49-F238E27FC236}">
                    <a16:creationId xmlns:a16="http://schemas.microsoft.com/office/drawing/2014/main" id="{B9623D22-F239-43DA-9A33-C95A33E572FD}"/>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64" name="CaixaDeTexto 63">
                <a:extLst>
                  <a:ext uri="{FF2B5EF4-FFF2-40B4-BE49-F238E27FC236}">
                    <a16:creationId xmlns:a16="http://schemas.microsoft.com/office/drawing/2014/main" id="{C6EE7CF1-E2B9-4938-88FB-3CFE758A46AC}"/>
                  </a:ext>
                </a:extLst>
              </p:cNvPr>
              <p:cNvSpPr txBox="1"/>
              <p:nvPr/>
            </p:nvSpPr>
            <p:spPr>
              <a:xfrm>
                <a:off x="8222230" y="4703568"/>
                <a:ext cx="405613"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14</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3" name="15">
            <a:extLst>
              <a:ext uri="{FF2B5EF4-FFF2-40B4-BE49-F238E27FC236}">
                <a16:creationId xmlns:a16="http://schemas.microsoft.com/office/drawing/2014/main" id="{21E0CC17-991D-431B-863E-61C8A1BEE7FB}"/>
              </a:ext>
            </a:extLst>
          </p:cNvPr>
          <p:cNvGrpSpPr/>
          <p:nvPr/>
        </p:nvGrpSpPr>
        <p:grpSpPr>
          <a:xfrm>
            <a:off x="6692094" y="1586442"/>
            <a:ext cx="1795430" cy="346234"/>
            <a:chOff x="6692094" y="1586442"/>
            <a:chExt cx="1795430" cy="346234"/>
          </a:xfrm>
          <a:effectLst>
            <a:outerShdw blurRad="50800" dist="38100" dir="2700000" algn="tl" rotWithShape="0">
              <a:prstClr val="black">
                <a:alpha val="40000"/>
              </a:prstClr>
            </a:outerShdw>
          </a:effectLst>
        </p:grpSpPr>
        <p:sp>
          <p:nvSpPr>
            <p:cNvPr id="65" name="TextBox 13">
              <a:extLst>
                <a:ext uri="{FF2B5EF4-FFF2-40B4-BE49-F238E27FC236}">
                  <a16:creationId xmlns:a16="http://schemas.microsoft.com/office/drawing/2014/main" id="{FA2508C6-AA29-47F3-A956-2A5AD341FAF4}"/>
                </a:ext>
              </a:extLst>
            </p:cNvPr>
            <p:cNvSpPr txBox="1">
              <a:spLocks noChangeArrowheads="1"/>
            </p:cNvSpPr>
            <p:nvPr/>
          </p:nvSpPr>
          <p:spPr bwMode="auto">
            <a:xfrm flipH="1">
              <a:off x="6779958" y="1586442"/>
              <a:ext cx="1707566" cy="346234"/>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l"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Industrial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Effluent</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Treatment</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Station</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 ETEI</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66" name="Agrupar 65">
              <a:extLst>
                <a:ext uri="{FF2B5EF4-FFF2-40B4-BE49-F238E27FC236}">
                  <a16:creationId xmlns:a16="http://schemas.microsoft.com/office/drawing/2014/main" id="{71515FAA-6BE8-49BD-9034-C70779842B60}"/>
                </a:ext>
              </a:extLst>
            </p:cNvPr>
            <p:cNvGrpSpPr/>
            <p:nvPr/>
          </p:nvGrpSpPr>
          <p:grpSpPr>
            <a:xfrm>
              <a:off x="6692094" y="1621587"/>
              <a:ext cx="398922" cy="276999"/>
              <a:chOff x="8222230" y="4703568"/>
              <a:chExt cx="398922" cy="276999"/>
            </a:xfrm>
          </p:grpSpPr>
          <p:sp>
            <p:nvSpPr>
              <p:cNvPr id="67" name="Elipse 66">
                <a:extLst>
                  <a:ext uri="{FF2B5EF4-FFF2-40B4-BE49-F238E27FC236}">
                    <a16:creationId xmlns:a16="http://schemas.microsoft.com/office/drawing/2014/main" id="{90C5B522-1F5B-46E4-83F7-0E9D86F5B3E4}"/>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68" name="CaixaDeTexto 67">
                <a:extLst>
                  <a:ext uri="{FF2B5EF4-FFF2-40B4-BE49-F238E27FC236}">
                    <a16:creationId xmlns:a16="http://schemas.microsoft.com/office/drawing/2014/main" id="{625B1BFD-5C1C-4A67-8685-E4CBC25BCDD0}"/>
                  </a:ext>
                </a:extLst>
              </p:cNvPr>
              <p:cNvSpPr txBox="1"/>
              <p:nvPr/>
            </p:nvSpPr>
            <p:spPr>
              <a:xfrm>
                <a:off x="8222230" y="4703568"/>
                <a:ext cx="39892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15</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4" name="16">
            <a:extLst>
              <a:ext uri="{FF2B5EF4-FFF2-40B4-BE49-F238E27FC236}">
                <a16:creationId xmlns:a16="http://schemas.microsoft.com/office/drawing/2014/main" id="{61A61506-FA61-4FBF-96D1-5D80047F9F5E}"/>
              </a:ext>
            </a:extLst>
          </p:cNvPr>
          <p:cNvGrpSpPr/>
          <p:nvPr/>
        </p:nvGrpSpPr>
        <p:grpSpPr>
          <a:xfrm>
            <a:off x="6998111" y="3210876"/>
            <a:ext cx="1090854" cy="276999"/>
            <a:chOff x="6998111" y="3210876"/>
            <a:chExt cx="1090854" cy="276999"/>
          </a:xfrm>
          <a:effectLst>
            <a:outerShdw blurRad="50800" dist="38100" dir="2700000" algn="tl" rotWithShape="0">
              <a:prstClr val="black">
                <a:alpha val="40000"/>
              </a:prstClr>
            </a:outerShdw>
          </a:effectLst>
        </p:grpSpPr>
        <p:sp>
          <p:nvSpPr>
            <p:cNvPr id="69" name="TextBox 13">
              <a:extLst>
                <a:ext uri="{FF2B5EF4-FFF2-40B4-BE49-F238E27FC236}">
                  <a16:creationId xmlns:a16="http://schemas.microsoft.com/office/drawing/2014/main" id="{2CA76AB1-4A7F-47C7-847E-6B67A145A151}"/>
                </a:ext>
              </a:extLst>
            </p:cNvPr>
            <p:cNvSpPr txBox="1">
              <a:spLocks noChangeArrowheads="1"/>
            </p:cNvSpPr>
            <p:nvPr/>
          </p:nvSpPr>
          <p:spPr bwMode="auto">
            <a:xfrm flipH="1">
              <a:off x="7116965" y="3262816"/>
              <a:ext cx="972000"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Roller</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Press</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70" name="Agrupar 69">
              <a:extLst>
                <a:ext uri="{FF2B5EF4-FFF2-40B4-BE49-F238E27FC236}">
                  <a16:creationId xmlns:a16="http://schemas.microsoft.com/office/drawing/2014/main" id="{B72DC89B-797F-4D47-B5D9-EC8FBCEB83D1}"/>
                </a:ext>
              </a:extLst>
            </p:cNvPr>
            <p:cNvGrpSpPr/>
            <p:nvPr/>
          </p:nvGrpSpPr>
          <p:grpSpPr>
            <a:xfrm>
              <a:off x="6998111" y="3210876"/>
              <a:ext cx="412171" cy="276999"/>
              <a:chOff x="8222230" y="4703568"/>
              <a:chExt cx="412171" cy="276999"/>
            </a:xfrm>
          </p:grpSpPr>
          <p:sp>
            <p:nvSpPr>
              <p:cNvPr id="71" name="Elipse 70">
                <a:extLst>
                  <a:ext uri="{FF2B5EF4-FFF2-40B4-BE49-F238E27FC236}">
                    <a16:creationId xmlns:a16="http://schemas.microsoft.com/office/drawing/2014/main" id="{48CF60B1-A7AA-4C47-851B-BA0357516D99}"/>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72" name="CaixaDeTexto 71">
                <a:extLst>
                  <a:ext uri="{FF2B5EF4-FFF2-40B4-BE49-F238E27FC236}">
                    <a16:creationId xmlns:a16="http://schemas.microsoft.com/office/drawing/2014/main" id="{382BCC1E-1CF0-426F-B89D-B07AC39AC71C}"/>
                  </a:ext>
                </a:extLst>
              </p:cNvPr>
              <p:cNvSpPr txBox="1"/>
              <p:nvPr/>
            </p:nvSpPr>
            <p:spPr>
              <a:xfrm>
                <a:off x="8222230" y="4703568"/>
                <a:ext cx="412171"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16</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5" name="17">
            <a:extLst>
              <a:ext uri="{FF2B5EF4-FFF2-40B4-BE49-F238E27FC236}">
                <a16:creationId xmlns:a16="http://schemas.microsoft.com/office/drawing/2014/main" id="{0E0CDB3D-F6EA-4CB5-9BB4-911539608BF9}"/>
              </a:ext>
            </a:extLst>
          </p:cNvPr>
          <p:cNvGrpSpPr/>
          <p:nvPr/>
        </p:nvGrpSpPr>
        <p:grpSpPr>
          <a:xfrm>
            <a:off x="8150216" y="4668683"/>
            <a:ext cx="1454191" cy="276999"/>
            <a:chOff x="8150216" y="4668683"/>
            <a:chExt cx="1454191" cy="276999"/>
          </a:xfrm>
          <a:effectLst>
            <a:outerShdw blurRad="50800" dist="38100" dir="2700000" algn="tl" rotWithShape="0">
              <a:prstClr val="black">
                <a:alpha val="40000"/>
              </a:prstClr>
            </a:outerShdw>
          </a:effectLst>
        </p:grpSpPr>
        <p:sp>
          <p:nvSpPr>
            <p:cNvPr id="73" name="TextBox 13">
              <a:extLst>
                <a:ext uri="{FF2B5EF4-FFF2-40B4-BE49-F238E27FC236}">
                  <a16:creationId xmlns:a16="http://schemas.microsoft.com/office/drawing/2014/main" id="{AE4B0DC7-A89A-4337-85E7-D37503A5B535}"/>
                </a:ext>
              </a:extLst>
            </p:cNvPr>
            <p:cNvSpPr txBox="1">
              <a:spLocks noChangeArrowheads="1"/>
            </p:cNvSpPr>
            <p:nvPr/>
          </p:nvSpPr>
          <p:spPr bwMode="auto">
            <a:xfrm flipH="1">
              <a:off x="8272245" y="4723303"/>
              <a:ext cx="1332162"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Grinding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Mixing</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74" name="Agrupar 73">
              <a:extLst>
                <a:ext uri="{FF2B5EF4-FFF2-40B4-BE49-F238E27FC236}">
                  <a16:creationId xmlns:a16="http://schemas.microsoft.com/office/drawing/2014/main" id="{C1A1A110-0BAD-44D2-A1C3-B10EA222A8DD}"/>
                </a:ext>
              </a:extLst>
            </p:cNvPr>
            <p:cNvGrpSpPr/>
            <p:nvPr/>
          </p:nvGrpSpPr>
          <p:grpSpPr>
            <a:xfrm>
              <a:off x="8150216" y="4668683"/>
              <a:ext cx="400617" cy="276999"/>
              <a:chOff x="8222230" y="4703568"/>
              <a:chExt cx="400617" cy="276999"/>
            </a:xfrm>
          </p:grpSpPr>
          <p:sp>
            <p:nvSpPr>
              <p:cNvPr id="75" name="Elipse 74">
                <a:extLst>
                  <a:ext uri="{FF2B5EF4-FFF2-40B4-BE49-F238E27FC236}">
                    <a16:creationId xmlns:a16="http://schemas.microsoft.com/office/drawing/2014/main" id="{ACAA738C-BF9E-4FEE-A11D-9C516E4AE03D}"/>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76" name="CaixaDeTexto 75">
                <a:extLst>
                  <a:ext uri="{FF2B5EF4-FFF2-40B4-BE49-F238E27FC236}">
                    <a16:creationId xmlns:a16="http://schemas.microsoft.com/office/drawing/2014/main" id="{95FEA35E-B8D7-462F-9A9C-A1653B636AA6}"/>
                  </a:ext>
                </a:extLst>
              </p:cNvPr>
              <p:cNvSpPr txBox="1"/>
              <p:nvPr/>
            </p:nvSpPr>
            <p:spPr>
              <a:xfrm>
                <a:off x="8222230" y="4703568"/>
                <a:ext cx="400617"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17</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6" name="18">
            <a:extLst>
              <a:ext uri="{FF2B5EF4-FFF2-40B4-BE49-F238E27FC236}">
                <a16:creationId xmlns:a16="http://schemas.microsoft.com/office/drawing/2014/main" id="{69406F25-AB1A-4470-92FE-62317D683E1F}"/>
              </a:ext>
            </a:extLst>
          </p:cNvPr>
          <p:cNvGrpSpPr/>
          <p:nvPr/>
        </p:nvGrpSpPr>
        <p:grpSpPr>
          <a:xfrm>
            <a:off x="10188567" y="4125909"/>
            <a:ext cx="996164" cy="276999"/>
            <a:chOff x="10188567" y="4125909"/>
            <a:chExt cx="996164" cy="276999"/>
          </a:xfrm>
          <a:effectLst>
            <a:outerShdw blurRad="50800" dist="38100" dir="2700000" algn="tl" rotWithShape="0">
              <a:prstClr val="black">
                <a:alpha val="40000"/>
              </a:prstClr>
            </a:outerShdw>
          </a:effectLst>
        </p:grpSpPr>
        <p:sp>
          <p:nvSpPr>
            <p:cNvPr id="77" name="TextBox 13">
              <a:extLst>
                <a:ext uri="{FF2B5EF4-FFF2-40B4-BE49-F238E27FC236}">
                  <a16:creationId xmlns:a16="http://schemas.microsoft.com/office/drawing/2014/main" id="{DB4DFB7A-9710-4080-9A4D-48B742CD2137}"/>
                </a:ext>
              </a:extLst>
            </p:cNvPr>
            <p:cNvSpPr txBox="1">
              <a:spLocks noChangeArrowheads="1"/>
            </p:cNvSpPr>
            <p:nvPr/>
          </p:nvSpPr>
          <p:spPr bwMode="auto">
            <a:xfrm flipH="1">
              <a:off x="10283608" y="4180818"/>
              <a:ext cx="901123"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Pelletizing</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78" name="Agrupar 77">
              <a:extLst>
                <a:ext uri="{FF2B5EF4-FFF2-40B4-BE49-F238E27FC236}">
                  <a16:creationId xmlns:a16="http://schemas.microsoft.com/office/drawing/2014/main" id="{AF0BCBAB-2A62-4828-B9A0-D5D37FB2BEA1}"/>
                </a:ext>
              </a:extLst>
            </p:cNvPr>
            <p:cNvGrpSpPr/>
            <p:nvPr/>
          </p:nvGrpSpPr>
          <p:grpSpPr>
            <a:xfrm>
              <a:off x="10188567" y="4125909"/>
              <a:ext cx="416596" cy="276999"/>
              <a:chOff x="8222231" y="4703568"/>
              <a:chExt cx="416596" cy="276999"/>
            </a:xfrm>
          </p:grpSpPr>
          <p:sp>
            <p:nvSpPr>
              <p:cNvPr id="79" name="Elipse 78">
                <a:extLst>
                  <a:ext uri="{FF2B5EF4-FFF2-40B4-BE49-F238E27FC236}">
                    <a16:creationId xmlns:a16="http://schemas.microsoft.com/office/drawing/2014/main" id="{8F33CBFE-1C39-4BD7-87E8-C41900C15A89}"/>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80" name="CaixaDeTexto 79">
                <a:extLst>
                  <a:ext uri="{FF2B5EF4-FFF2-40B4-BE49-F238E27FC236}">
                    <a16:creationId xmlns:a16="http://schemas.microsoft.com/office/drawing/2014/main" id="{1B6DBA53-F474-4828-A814-10778A2D3683}"/>
                  </a:ext>
                </a:extLst>
              </p:cNvPr>
              <p:cNvSpPr txBox="1"/>
              <p:nvPr/>
            </p:nvSpPr>
            <p:spPr>
              <a:xfrm>
                <a:off x="8222231" y="4703568"/>
                <a:ext cx="41659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18</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7" name="19">
            <a:extLst>
              <a:ext uri="{FF2B5EF4-FFF2-40B4-BE49-F238E27FC236}">
                <a16:creationId xmlns:a16="http://schemas.microsoft.com/office/drawing/2014/main" id="{787E68EE-809C-447E-A370-38DB6A23D453}"/>
              </a:ext>
            </a:extLst>
          </p:cNvPr>
          <p:cNvGrpSpPr/>
          <p:nvPr/>
        </p:nvGrpSpPr>
        <p:grpSpPr>
          <a:xfrm>
            <a:off x="9192236" y="3244400"/>
            <a:ext cx="1144260" cy="346234"/>
            <a:chOff x="9192236" y="3244400"/>
            <a:chExt cx="1144260" cy="346234"/>
          </a:xfrm>
          <a:effectLst>
            <a:outerShdw blurRad="50800" dist="38100" dir="2700000" algn="tl" rotWithShape="0">
              <a:prstClr val="black">
                <a:alpha val="40000"/>
              </a:prstClr>
            </a:outerShdw>
          </a:effectLst>
        </p:grpSpPr>
        <p:sp>
          <p:nvSpPr>
            <p:cNvPr id="81" name="TextBox 13">
              <a:extLst>
                <a:ext uri="{FF2B5EF4-FFF2-40B4-BE49-F238E27FC236}">
                  <a16:creationId xmlns:a16="http://schemas.microsoft.com/office/drawing/2014/main" id="{72134674-C8F5-4726-9E17-B91D2DC8065D}"/>
                </a:ext>
              </a:extLst>
            </p:cNvPr>
            <p:cNvSpPr txBox="1">
              <a:spLocks noChangeArrowheads="1"/>
            </p:cNvSpPr>
            <p:nvPr/>
          </p:nvSpPr>
          <p:spPr bwMode="auto">
            <a:xfrm flipH="1">
              <a:off x="9292496" y="3244400"/>
              <a:ext cx="1044000" cy="346234"/>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Electrostatic</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Precipitators</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82" name="Agrupar 81">
              <a:extLst>
                <a:ext uri="{FF2B5EF4-FFF2-40B4-BE49-F238E27FC236}">
                  <a16:creationId xmlns:a16="http://schemas.microsoft.com/office/drawing/2014/main" id="{BA2363C6-187C-4E6F-B231-15B1963850E3}"/>
                </a:ext>
              </a:extLst>
            </p:cNvPr>
            <p:cNvGrpSpPr/>
            <p:nvPr/>
          </p:nvGrpSpPr>
          <p:grpSpPr>
            <a:xfrm>
              <a:off x="9192236" y="3274407"/>
              <a:ext cx="412171" cy="276999"/>
              <a:chOff x="8222230" y="4703568"/>
              <a:chExt cx="412171" cy="276999"/>
            </a:xfrm>
          </p:grpSpPr>
          <p:sp>
            <p:nvSpPr>
              <p:cNvPr id="83" name="Elipse 82">
                <a:extLst>
                  <a:ext uri="{FF2B5EF4-FFF2-40B4-BE49-F238E27FC236}">
                    <a16:creationId xmlns:a16="http://schemas.microsoft.com/office/drawing/2014/main" id="{04E56285-8A82-4D2C-B46C-6DB298518F93}"/>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84" name="CaixaDeTexto 83">
                <a:extLst>
                  <a:ext uri="{FF2B5EF4-FFF2-40B4-BE49-F238E27FC236}">
                    <a16:creationId xmlns:a16="http://schemas.microsoft.com/office/drawing/2014/main" id="{59F02C5C-58E9-4469-80CB-42617C5DC443}"/>
                  </a:ext>
                </a:extLst>
              </p:cNvPr>
              <p:cNvSpPr txBox="1"/>
              <p:nvPr/>
            </p:nvSpPr>
            <p:spPr>
              <a:xfrm>
                <a:off x="8222230" y="4703568"/>
                <a:ext cx="412171"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19</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29" name="20">
            <a:extLst>
              <a:ext uri="{FF2B5EF4-FFF2-40B4-BE49-F238E27FC236}">
                <a16:creationId xmlns:a16="http://schemas.microsoft.com/office/drawing/2014/main" id="{DEEF27DC-A04D-4137-9A94-D8C32021B1A0}"/>
              </a:ext>
            </a:extLst>
          </p:cNvPr>
          <p:cNvGrpSpPr/>
          <p:nvPr/>
        </p:nvGrpSpPr>
        <p:grpSpPr>
          <a:xfrm>
            <a:off x="9166846" y="2494263"/>
            <a:ext cx="1329703" cy="276999"/>
            <a:chOff x="9166846" y="2494263"/>
            <a:chExt cx="1329703" cy="276999"/>
          </a:xfrm>
          <a:effectLst>
            <a:outerShdw blurRad="50800" dist="38100" dir="2700000" algn="tl" rotWithShape="0">
              <a:prstClr val="black">
                <a:alpha val="40000"/>
              </a:prstClr>
            </a:outerShdw>
          </a:effectLst>
        </p:grpSpPr>
        <p:sp>
          <p:nvSpPr>
            <p:cNvPr id="85" name="TextBox 13">
              <a:extLst>
                <a:ext uri="{FF2B5EF4-FFF2-40B4-BE49-F238E27FC236}">
                  <a16:creationId xmlns:a16="http://schemas.microsoft.com/office/drawing/2014/main" id="{C08D44B9-2488-443F-9B41-EFB87EF7DB09}"/>
                </a:ext>
              </a:extLst>
            </p:cNvPr>
            <p:cNvSpPr txBox="1">
              <a:spLocks noChangeArrowheads="1"/>
            </p:cNvSpPr>
            <p:nvPr/>
          </p:nvSpPr>
          <p:spPr bwMode="auto">
            <a:xfrm flipH="1">
              <a:off x="9252815" y="2549384"/>
              <a:ext cx="1243734"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l"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Hardening</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furnace</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86" name="Agrupar 85">
              <a:extLst>
                <a:ext uri="{FF2B5EF4-FFF2-40B4-BE49-F238E27FC236}">
                  <a16:creationId xmlns:a16="http://schemas.microsoft.com/office/drawing/2014/main" id="{D9B4B828-41BA-487E-8C1A-5CAF26D19EF0}"/>
                </a:ext>
              </a:extLst>
            </p:cNvPr>
            <p:cNvGrpSpPr/>
            <p:nvPr/>
          </p:nvGrpSpPr>
          <p:grpSpPr>
            <a:xfrm>
              <a:off x="9166846" y="2494263"/>
              <a:ext cx="391492" cy="276999"/>
              <a:chOff x="8222231" y="4703568"/>
              <a:chExt cx="391492" cy="276999"/>
            </a:xfrm>
          </p:grpSpPr>
          <p:sp>
            <p:nvSpPr>
              <p:cNvPr id="87" name="Elipse 86">
                <a:extLst>
                  <a:ext uri="{FF2B5EF4-FFF2-40B4-BE49-F238E27FC236}">
                    <a16:creationId xmlns:a16="http://schemas.microsoft.com/office/drawing/2014/main" id="{BDEECECA-EE99-4076-97B1-32AAA8A747CA}"/>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88" name="CaixaDeTexto 87">
                <a:extLst>
                  <a:ext uri="{FF2B5EF4-FFF2-40B4-BE49-F238E27FC236}">
                    <a16:creationId xmlns:a16="http://schemas.microsoft.com/office/drawing/2014/main" id="{0C4F67D0-C8B3-4591-8937-288805FDCDF7}"/>
                  </a:ext>
                </a:extLst>
              </p:cNvPr>
              <p:cNvSpPr txBox="1"/>
              <p:nvPr/>
            </p:nvSpPr>
            <p:spPr>
              <a:xfrm>
                <a:off x="8222231" y="4703568"/>
                <a:ext cx="39149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20</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30" name="21">
            <a:extLst>
              <a:ext uri="{FF2B5EF4-FFF2-40B4-BE49-F238E27FC236}">
                <a16:creationId xmlns:a16="http://schemas.microsoft.com/office/drawing/2014/main" id="{A52AF852-5854-4637-9EA8-E059D55BAE88}"/>
              </a:ext>
            </a:extLst>
          </p:cNvPr>
          <p:cNvGrpSpPr/>
          <p:nvPr/>
        </p:nvGrpSpPr>
        <p:grpSpPr>
          <a:xfrm>
            <a:off x="8125963" y="2069258"/>
            <a:ext cx="984700" cy="276999"/>
            <a:chOff x="8125963" y="2069258"/>
            <a:chExt cx="984700" cy="276999"/>
          </a:xfrm>
          <a:effectLst>
            <a:outerShdw blurRad="50800" dist="38100" dir="2700000" algn="tl" rotWithShape="0">
              <a:prstClr val="black">
                <a:alpha val="40000"/>
              </a:prstClr>
            </a:outerShdw>
          </a:effectLst>
        </p:grpSpPr>
        <p:sp>
          <p:nvSpPr>
            <p:cNvPr id="89" name="TextBox 13">
              <a:extLst>
                <a:ext uri="{FF2B5EF4-FFF2-40B4-BE49-F238E27FC236}">
                  <a16:creationId xmlns:a16="http://schemas.microsoft.com/office/drawing/2014/main" id="{098CCF5C-AB0F-4769-850A-C7E31385C942}"/>
                </a:ext>
              </a:extLst>
            </p:cNvPr>
            <p:cNvSpPr txBox="1">
              <a:spLocks noChangeArrowheads="1"/>
            </p:cNvSpPr>
            <p:nvPr/>
          </p:nvSpPr>
          <p:spPr bwMode="auto">
            <a:xfrm flipH="1">
              <a:off x="8244816" y="2125206"/>
              <a:ext cx="865847"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Screening</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90" name="Agrupar 89">
              <a:extLst>
                <a:ext uri="{FF2B5EF4-FFF2-40B4-BE49-F238E27FC236}">
                  <a16:creationId xmlns:a16="http://schemas.microsoft.com/office/drawing/2014/main" id="{B530B555-0A90-467C-8A1E-F893B4A99758}"/>
                </a:ext>
              </a:extLst>
            </p:cNvPr>
            <p:cNvGrpSpPr/>
            <p:nvPr/>
          </p:nvGrpSpPr>
          <p:grpSpPr>
            <a:xfrm>
              <a:off x="8125963" y="2069258"/>
              <a:ext cx="424870" cy="276999"/>
              <a:chOff x="8222231" y="4703568"/>
              <a:chExt cx="424870" cy="276999"/>
            </a:xfrm>
          </p:grpSpPr>
          <p:sp>
            <p:nvSpPr>
              <p:cNvPr id="91" name="Elipse 90">
                <a:extLst>
                  <a:ext uri="{FF2B5EF4-FFF2-40B4-BE49-F238E27FC236}">
                    <a16:creationId xmlns:a16="http://schemas.microsoft.com/office/drawing/2014/main" id="{B9EF0D65-2057-4354-804D-C259987C6749}"/>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92" name="CaixaDeTexto 91">
                <a:extLst>
                  <a:ext uri="{FF2B5EF4-FFF2-40B4-BE49-F238E27FC236}">
                    <a16:creationId xmlns:a16="http://schemas.microsoft.com/office/drawing/2014/main" id="{E43BD073-2088-42EA-B6C7-3B5D1CF85B08}"/>
                  </a:ext>
                </a:extLst>
              </p:cNvPr>
              <p:cNvSpPr txBox="1"/>
              <p:nvPr/>
            </p:nvSpPr>
            <p:spPr>
              <a:xfrm>
                <a:off x="8222231" y="4703568"/>
                <a:ext cx="42487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21</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31" name="22">
            <a:extLst>
              <a:ext uri="{FF2B5EF4-FFF2-40B4-BE49-F238E27FC236}">
                <a16:creationId xmlns:a16="http://schemas.microsoft.com/office/drawing/2014/main" id="{C8A3B440-FA92-44E2-BB0A-5A3DA034B96F}"/>
              </a:ext>
            </a:extLst>
          </p:cNvPr>
          <p:cNvGrpSpPr/>
          <p:nvPr/>
        </p:nvGrpSpPr>
        <p:grpSpPr>
          <a:xfrm>
            <a:off x="9714712" y="1915489"/>
            <a:ext cx="1110451" cy="276999"/>
            <a:chOff x="9714712" y="1915489"/>
            <a:chExt cx="1110451" cy="276999"/>
          </a:xfrm>
          <a:effectLst>
            <a:outerShdw blurRad="50800" dist="38100" dir="2700000" algn="tl" rotWithShape="0">
              <a:prstClr val="black">
                <a:alpha val="40000"/>
              </a:prstClr>
            </a:outerShdw>
          </a:effectLst>
        </p:grpSpPr>
        <p:sp>
          <p:nvSpPr>
            <p:cNvPr id="93" name="TextBox 13">
              <a:extLst>
                <a:ext uri="{FF2B5EF4-FFF2-40B4-BE49-F238E27FC236}">
                  <a16:creationId xmlns:a16="http://schemas.microsoft.com/office/drawing/2014/main" id="{9859F727-4994-4BF8-96D2-4AE20C7F3B74}"/>
                </a:ext>
              </a:extLst>
            </p:cNvPr>
            <p:cNvSpPr txBox="1">
              <a:spLocks noChangeArrowheads="1"/>
            </p:cNvSpPr>
            <p:nvPr/>
          </p:nvSpPr>
          <p:spPr bwMode="auto">
            <a:xfrm flipH="1">
              <a:off x="9828803" y="1966583"/>
              <a:ext cx="996360"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l"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Storage</a:t>
              </a: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Yards</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94" name="Agrupar 93">
              <a:extLst>
                <a:ext uri="{FF2B5EF4-FFF2-40B4-BE49-F238E27FC236}">
                  <a16:creationId xmlns:a16="http://schemas.microsoft.com/office/drawing/2014/main" id="{9BFA1A81-3858-404B-97A7-FFB5D8D8850A}"/>
                </a:ext>
              </a:extLst>
            </p:cNvPr>
            <p:cNvGrpSpPr/>
            <p:nvPr/>
          </p:nvGrpSpPr>
          <p:grpSpPr>
            <a:xfrm>
              <a:off x="9714712" y="1915489"/>
              <a:ext cx="424871" cy="276999"/>
              <a:chOff x="8222230" y="4703568"/>
              <a:chExt cx="424871" cy="276999"/>
            </a:xfrm>
          </p:grpSpPr>
          <p:sp>
            <p:nvSpPr>
              <p:cNvPr id="95" name="Elipse 94">
                <a:extLst>
                  <a:ext uri="{FF2B5EF4-FFF2-40B4-BE49-F238E27FC236}">
                    <a16:creationId xmlns:a16="http://schemas.microsoft.com/office/drawing/2014/main" id="{B134EAE9-A25A-43A6-BF06-26A54F88F4FC}"/>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96" name="CaixaDeTexto 95">
                <a:extLst>
                  <a:ext uri="{FF2B5EF4-FFF2-40B4-BE49-F238E27FC236}">
                    <a16:creationId xmlns:a16="http://schemas.microsoft.com/office/drawing/2014/main" id="{E3CFAFEB-9AF9-44F5-A1A4-0BF0DFB5E6B7}"/>
                  </a:ext>
                </a:extLst>
              </p:cNvPr>
              <p:cNvSpPr txBox="1"/>
              <p:nvPr/>
            </p:nvSpPr>
            <p:spPr>
              <a:xfrm>
                <a:off x="8222230" y="4703568"/>
                <a:ext cx="424871"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22</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32" name="23">
            <a:extLst>
              <a:ext uri="{FF2B5EF4-FFF2-40B4-BE49-F238E27FC236}">
                <a16:creationId xmlns:a16="http://schemas.microsoft.com/office/drawing/2014/main" id="{3DF6E102-CFA5-4F03-9B1B-2AE3FD043CDA}"/>
              </a:ext>
            </a:extLst>
          </p:cNvPr>
          <p:cNvGrpSpPr/>
          <p:nvPr/>
        </p:nvGrpSpPr>
        <p:grpSpPr>
          <a:xfrm>
            <a:off x="10609926" y="3345854"/>
            <a:ext cx="1041574" cy="276999"/>
            <a:chOff x="10609926" y="3345854"/>
            <a:chExt cx="1041574" cy="276999"/>
          </a:xfrm>
          <a:effectLst>
            <a:outerShdw blurRad="50800" dist="38100" dir="2700000" algn="tl" rotWithShape="0">
              <a:prstClr val="black">
                <a:alpha val="40000"/>
              </a:prstClr>
            </a:outerShdw>
          </a:effectLst>
        </p:grpSpPr>
        <p:sp>
          <p:nvSpPr>
            <p:cNvPr id="97" name="TextBox 13">
              <a:extLst>
                <a:ext uri="{FF2B5EF4-FFF2-40B4-BE49-F238E27FC236}">
                  <a16:creationId xmlns:a16="http://schemas.microsoft.com/office/drawing/2014/main" id="{79319D2F-98BA-40BA-AFBC-74A6F10D0B46}"/>
                </a:ext>
              </a:extLst>
            </p:cNvPr>
            <p:cNvSpPr txBox="1">
              <a:spLocks noChangeArrowheads="1"/>
            </p:cNvSpPr>
            <p:nvPr/>
          </p:nvSpPr>
          <p:spPr bwMode="auto">
            <a:xfrm flipH="1">
              <a:off x="10609926" y="3401316"/>
              <a:ext cx="936000" cy="173117"/>
            </a:xfrm>
            <a:prstGeom prst="roundRect">
              <a:avLst>
                <a:gd name="adj" fmla="val 50000"/>
              </a:avLst>
            </a:prstGeom>
            <a:solidFill>
              <a:srgbClr val="1A3752"/>
            </a:solidFill>
            <a:ln w="9525">
              <a:noFill/>
              <a:miter lim="800000"/>
              <a:headEnd/>
              <a:tailEnd/>
            </a:ln>
          </p:spPr>
          <p:txBody>
            <a:bodyPr wrap="square" lIns="0" tIns="0" rIns="180000" bIns="0" anchor="ctr" anchorCtr="1">
              <a:prstTxWarp prst="textNoShape">
                <a:avLst/>
              </a:prstTxWarp>
              <a:spAutoFit/>
            </a:bodyPr>
            <a:lstStyle/>
            <a:p>
              <a:pPr marL="0" marR="0" lvl="0" indent="0" algn="l"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rPr>
                <a:t>Wind </a:t>
              </a: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Fence</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98" name="Agrupar 97">
              <a:extLst>
                <a:ext uri="{FF2B5EF4-FFF2-40B4-BE49-F238E27FC236}">
                  <a16:creationId xmlns:a16="http://schemas.microsoft.com/office/drawing/2014/main" id="{29036661-E7A5-4BD0-8E21-95F6DBC0FF09}"/>
                </a:ext>
              </a:extLst>
            </p:cNvPr>
            <p:cNvGrpSpPr/>
            <p:nvPr/>
          </p:nvGrpSpPr>
          <p:grpSpPr>
            <a:xfrm>
              <a:off x="11229975" y="3345854"/>
              <a:ext cx="421525" cy="276999"/>
              <a:chOff x="8225576" y="4703568"/>
              <a:chExt cx="421525" cy="276999"/>
            </a:xfrm>
          </p:grpSpPr>
          <p:sp>
            <p:nvSpPr>
              <p:cNvPr id="99" name="Elipse 98">
                <a:extLst>
                  <a:ext uri="{FF2B5EF4-FFF2-40B4-BE49-F238E27FC236}">
                    <a16:creationId xmlns:a16="http://schemas.microsoft.com/office/drawing/2014/main" id="{8D1AF26C-A04D-405F-B037-5E524BCF2158}"/>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100" name="CaixaDeTexto 99">
                <a:extLst>
                  <a:ext uri="{FF2B5EF4-FFF2-40B4-BE49-F238E27FC236}">
                    <a16:creationId xmlns:a16="http://schemas.microsoft.com/office/drawing/2014/main" id="{15E06B2C-A5C6-4C9F-895E-4AFB2B6B7BEE}"/>
                  </a:ext>
                </a:extLst>
              </p:cNvPr>
              <p:cNvSpPr txBox="1"/>
              <p:nvPr/>
            </p:nvSpPr>
            <p:spPr>
              <a:xfrm>
                <a:off x="8225576" y="4703568"/>
                <a:ext cx="421525"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23</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grpSp>
        <p:nvGrpSpPr>
          <p:cNvPr id="133" name="24">
            <a:extLst>
              <a:ext uri="{FF2B5EF4-FFF2-40B4-BE49-F238E27FC236}">
                <a16:creationId xmlns:a16="http://schemas.microsoft.com/office/drawing/2014/main" id="{D35C9B92-8732-4DF3-9829-E795BBE8779C}"/>
              </a:ext>
            </a:extLst>
          </p:cNvPr>
          <p:cNvGrpSpPr/>
          <p:nvPr/>
        </p:nvGrpSpPr>
        <p:grpSpPr>
          <a:xfrm>
            <a:off x="10296590" y="1294006"/>
            <a:ext cx="701981" cy="276999"/>
            <a:chOff x="10296590" y="1294006"/>
            <a:chExt cx="701981" cy="276999"/>
          </a:xfrm>
          <a:effectLst>
            <a:outerShdw blurRad="50800" dist="38100" dir="2700000" algn="tl" rotWithShape="0">
              <a:prstClr val="black">
                <a:alpha val="40000"/>
              </a:prstClr>
            </a:outerShdw>
          </a:effectLst>
        </p:grpSpPr>
        <p:sp>
          <p:nvSpPr>
            <p:cNvPr id="105" name="TextBox 13">
              <a:extLst>
                <a:ext uri="{FF2B5EF4-FFF2-40B4-BE49-F238E27FC236}">
                  <a16:creationId xmlns:a16="http://schemas.microsoft.com/office/drawing/2014/main" id="{32A21146-4E13-419F-B915-665733F70AEE}"/>
                </a:ext>
              </a:extLst>
            </p:cNvPr>
            <p:cNvSpPr txBox="1">
              <a:spLocks noChangeArrowheads="1"/>
            </p:cNvSpPr>
            <p:nvPr/>
          </p:nvSpPr>
          <p:spPr bwMode="auto">
            <a:xfrm flipH="1">
              <a:off x="10415444" y="1350873"/>
              <a:ext cx="583127" cy="173117"/>
            </a:xfrm>
            <a:prstGeom prst="roundRect">
              <a:avLst>
                <a:gd name="adj" fmla="val 50000"/>
              </a:avLst>
            </a:prstGeom>
            <a:solidFill>
              <a:srgbClr val="1A3752"/>
            </a:solidFill>
            <a:ln w="9525">
              <a:noFill/>
              <a:miter lim="800000"/>
              <a:headEnd/>
              <a:tailEnd/>
            </a:ln>
          </p:spPr>
          <p:txBody>
            <a:bodyPr wrap="square" lIns="180000" tIns="0" rIns="0" bIns="0" anchor="ctr" anchorCtr="1">
              <a:prstTxWarp prst="textNoShape">
                <a:avLst/>
              </a:prstTxWarp>
              <a:spAutoFit/>
            </a:bodyPr>
            <a:lstStyle/>
            <a:p>
              <a:pPr marL="0" marR="0" lvl="0" indent="0" algn="r" defTabSz="544194" rtl="0" eaLnBrk="1" fontAlgn="auto" latinLnBrk="0" hangingPunct="1">
                <a:lnSpc>
                  <a:spcPct val="100000"/>
                </a:lnSpc>
                <a:spcBef>
                  <a:spcPts val="0"/>
                </a:spcBef>
                <a:spcAft>
                  <a:spcPts val="0"/>
                </a:spcAft>
                <a:buClr>
                  <a:srgbClr val="F37021"/>
                </a:buClr>
                <a:buSzTx/>
                <a:buFontTx/>
                <a:buNone/>
                <a:tabLst/>
                <a:defRPr/>
              </a:pPr>
              <a:r>
                <a:rPr kumimoji="0" lang="pt-BR" sz="800" b="1" i="0" u="none" strike="noStrike" kern="1200" cap="none" spc="-1" normalizeH="0" baseline="0" noProof="0" err="1">
                  <a:ln>
                    <a:noFill/>
                  </a:ln>
                  <a:solidFill>
                    <a:prstClr val="white"/>
                  </a:solidFill>
                  <a:effectLst/>
                  <a:uLnTx/>
                  <a:uFillTx/>
                  <a:latin typeface="Trebuchet MS" panose="020B0603020202020204"/>
                  <a:ea typeface="+mn-ea"/>
                  <a:cs typeface="Arial" panose="020B0604020202020204" pitchFamily="34" charset="0"/>
                </a:rPr>
                <a:t>Port</a:t>
              </a:r>
              <a:endParaRPr kumimoji="0" lang="en-US" sz="800" b="1" i="0" u="none" strike="noStrike" kern="1200" cap="none" spc="-1"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grpSp>
          <p:nvGrpSpPr>
            <p:cNvPr id="106" name="Agrupar 105">
              <a:extLst>
                <a:ext uri="{FF2B5EF4-FFF2-40B4-BE49-F238E27FC236}">
                  <a16:creationId xmlns:a16="http://schemas.microsoft.com/office/drawing/2014/main" id="{10DFA4F2-739A-4D15-8498-4176AF34F2B0}"/>
                </a:ext>
              </a:extLst>
            </p:cNvPr>
            <p:cNvGrpSpPr/>
            <p:nvPr/>
          </p:nvGrpSpPr>
          <p:grpSpPr>
            <a:xfrm>
              <a:off x="10296590" y="1294006"/>
              <a:ext cx="424871" cy="276999"/>
              <a:chOff x="8222230" y="4703568"/>
              <a:chExt cx="424871" cy="276999"/>
            </a:xfrm>
          </p:grpSpPr>
          <p:sp>
            <p:nvSpPr>
              <p:cNvPr id="107" name="Elipse 106">
                <a:extLst>
                  <a:ext uri="{FF2B5EF4-FFF2-40B4-BE49-F238E27FC236}">
                    <a16:creationId xmlns:a16="http://schemas.microsoft.com/office/drawing/2014/main" id="{47683176-693A-4E1C-ADB7-E13E0D244E42}"/>
                  </a:ext>
                </a:extLst>
              </p:cNvPr>
              <p:cNvSpPr/>
              <p:nvPr/>
            </p:nvSpPr>
            <p:spPr>
              <a:xfrm>
                <a:off x="8308203" y="4718737"/>
                <a:ext cx="248160" cy="248158"/>
              </a:xfrm>
              <a:prstGeom prst="ellipse">
                <a:avLst/>
              </a:prstGeom>
              <a:solidFill>
                <a:srgbClr val="5BC5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endParaRPr>
              </a:p>
            </p:txBody>
          </p:sp>
          <p:sp>
            <p:nvSpPr>
              <p:cNvPr id="108" name="CaixaDeTexto 107">
                <a:extLst>
                  <a:ext uri="{FF2B5EF4-FFF2-40B4-BE49-F238E27FC236}">
                    <a16:creationId xmlns:a16="http://schemas.microsoft.com/office/drawing/2014/main" id="{CC751735-C2E0-4592-90F0-5A76A9111162}"/>
                  </a:ext>
                </a:extLst>
              </p:cNvPr>
              <p:cNvSpPr txBox="1"/>
              <p:nvPr/>
            </p:nvSpPr>
            <p:spPr>
              <a:xfrm>
                <a:off x="8222230" y="4703568"/>
                <a:ext cx="424871"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24</a:t>
                </a:r>
                <a:endParaRPr kumimoji="0" lang="pt-BR" sz="1400" b="1" i="0" u="none" strike="noStrike" kern="1200" cap="none" spc="0" normalizeH="0" baseline="0" noProof="0">
                  <a:ln>
                    <a:noFill/>
                  </a:ln>
                  <a:solidFill>
                    <a:prstClr val="black"/>
                  </a:solidFill>
                  <a:effectLst/>
                  <a:uLnTx/>
                  <a:uFillTx/>
                  <a:latin typeface="Trebuchet MS" panose="020B0603020202020204"/>
                  <a:ea typeface="+mn-ea"/>
                  <a:cs typeface="Arial" panose="020B0604020202020204" pitchFamily="34" charset="0"/>
                </a:endParaRPr>
              </a:p>
            </p:txBody>
          </p:sp>
        </p:grpSp>
      </p:grpSp>
      <p:sp>
        <p:nvSpPr>
          <p:cNvPr id="2" name="Rectangle 1"/>
          <p:cNvSpPr>
            <a:spLocks noChangeArrowheads="1"/>
          </p:cNvSpPr>
          <p:nvPr/>
        </p:nvSpPr>
        <p:spPr bwMode="auto">
          <a:xfrm>
            <a:off x="7422981" y="6568538"/>
            <a:ext cx="4491127"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The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disposal</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of</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tailings</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includes pit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and</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dry</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sz="900" b="0" i="1" u="none" strike="noStrike" kern="1200" cap="none" spc="0" normalizeH="0" baseline="0" noProof="0" err="1">
                <a:ln>
                  <a:noFill/>
                </a:ln>
                <a:solidFill>
                  <a:prstClr val="white"/>
                </a:solidFill>
                <a:effectLst/>
                <a:uLnTx/>
                <a:uFillTx/>
                <a:latin typeface="Trebuchet MS" panose="020B0603020202020204"/>
                <a:ea typeface="+mn-ea"/>
                <a:cs typeface="+mn-cs"/>
              </a:rPr>
              <a:t>staking</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without</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the</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use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of</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 </a:t>
            </a:r>
            <a:r>
              <a:rPr kumimoji="0" lang="pt-BR" altLang="pt-BR" sz="900" b="0" i="1" u="none" strike="noStrike" kern="1200" cap="none" spc="0" normalizeH="0" baseline="0" noProof="0" err="1">
                <a:ln>
                  <a:noFill/>
                </a:ln>
                <a:solidFill>
                  <a:prstClr val="white"/>
                </a:solidFill>
                <a:effectLst/>
                <a:uLnTx/>
                <a:uFillTx/>
                <a:latin typeface="Trebuchet MS" panose="020B0603020202020204"/>
                <a:ea typeface="+mn-ea"/>
                <a:cs typeface="Arial" panose="020B0604020202020204" pitchFamily="34" charset="0"/>
              </a:rPr>
              <a:t>dam</a:t>
            </a:r>
            <a:r>
              <a:rPr kumimoji="0" lang="pt-BR" altLang="pt-BR" sz="900" b="0" i="1"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 </a:t>
            </a:r>
          </a:p>
        </p:txBody>
      </p:sp>
      <p:sp>
        <p:nvSpPr>
          <p:cNvPr id="6" name="Retângulo 5">
            <a:extLst>
              <a:ext uri="{FF2B5EF4-FFF2-40B4-BE49-F238E27FC236}">
                <a16:creationId xmlns:a16="http://schemas.microsoft.com/office/drawing/2014/main" id="{AAFF255A-E2EB-03EC-BEA8-0035E5BA61BC}"/>
              </a:ext>
            </a:extLst>
          </p:cNvPr>
          <p:cNvSpPr/>
          <p:nvPr/>
        </p:nvSpPr>
        <p:spPr>
          <a:xfrm>
            <a:off x="371475" y="5787736"/>
            <a:ext cx="1921118" cy="621979"/>
          </a:xfrm>
          <a:prstGeom prst="rect">
            <a:avLst/>
          </a:prstGeom>
          <a:solidFill>
            <a:srgbClr val="005A97">
              <a:alpha val="9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09" name="TXT ESQUERDA">
            <a:extLst>
              <a:ext uri="{FF2B5EF4-FFF2-40B4-BE49-F238E27FC236}">
                <a16:creationId xmlns:a16="http://schemas.microsoft.com/office/drawing/2014/main" id="{863B30D0-72ED-4961-9331-F8D9248CD225}"/>
              </a:ext>
            </a:extLst>
          </p:cNvPr>
          <p:cNvSpPr txBox="1"/>
          <p:nvPr/>
        </p:nvSpPr>
        <p:spPr>
          <a:xfrm>
            <a:off x="498739" y="5867893"/>
            <a:ext cx="16665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GERMANO COMPLEX IN MINAS GERAIS </a:t>
            </a:r>
          </a:p>
        </p:txBody>
      </p:sp>
      <p:sp>
        <p:nvSpPr>
          <p:cNvPr id="9" name="Retângulo 8">
            <a:extLst>
              <a:ext uri="{FF2B5EF4-FFF2-40B4-BE49-F238E27FC236}">
                <a16:creationId xmlns:a16="http://schemas.microsoft.com/office/drawing/2014/main" id="{E9BE83FD-A4B4-74D4-D84D-A5010C89C2DF}"/>
              </a:ext>
            </a:extLst>
          </p:cNvPr>
          <p:cNvSpPr/>
          <p:nvPr/>
        </p:nvSpPr>
        <p:spPr>
          <a:xfrm>
            <a:off x="10225671" y="5787736"/>
            <a:ext cx="1594854" cy="621979"/>
          </a:xfrm>
          <a:prstGeom prst="rect">
            <a:avLst/>
          </a:prstGeom>
          <a:solidFill>
            <a:srgbClr val="005A97">
              <a:alpha val="9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1" name="TXT ESQUERDA">
            <a:extLst>
              <a:ext uri="{FF2B5EF4-FFF2-40B4-BE49-F238E27FC236}">
                <a16:creationId xmlns:a16="http://schemas.microsoft.com/office/drawing/2014/main" id="{1DCCF40B-6B42-A44B-02E2-34905B03EFE3}"/>
              </a:ext>
            </a:extLst>
          </p:cNvPr>
          <p:cNvSpPr txBox="1"/>
          <p:nvPr/>
        </p:nvSpPr>
        <p:spPr>
          <a:xfrm>
            <a:off x="10225671" y="5867893"/>
            <a:ext cx="1467590"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pt-BR" sz="1200" b="1" i="0" u="none" strike="noStrike" kern="1200" cap="none" spc="0" normalizeH="0" baseline="0" noProof="0">
                <a:ln>
                  <a:noFill/>
                </a:ln>
                <a:solidFill>
                  <a:prstClr val="white"/>
                </a:solidFill>
                <a:effectLst/>
                <a:uLnTx/>
                <a:uFillTx/>
                <a:latin typeface="Trebuchet MS" panose="020B0603020202020204"/>
                <a:ea typeface="+mn-ea"/>
                <a:cs typeface="Arial" panose="020B0604020202020204" pitchFamily="34" charset="0"/>
              </a:rPr>
              <a:t>UBU COMPLEX IN ESPÍRITO SANTO</a:t>
            </a:r>
          </a:p>
        </p:txBody>
      </p:sp>
    </p:spTree>
    <p:extLst>
      <p:ext uri="{BB962C8B-B14F-4D97-AF65-F5344CB8AC3E}">
        <p14:creationId xmlns:p14="http://schemas.microsoft.com/office/powerpoint/2010/main" val="144610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aixaDeTexto 9">
            <a:extLst>
              <a:ext uri="{FF2B5EF4-FFF2-40B4-BE49-F238E27FC236}">
                <a16:creationId xmlns:a16="http://schemas.microsoft.com/office/drawing/2014/main" id="{6B1C2098-AD62-93F6-BF34-D537F5E8D46A}"/>
              </a:ext>
            </a:extLst>
          </p:cNvPr>
          <p:cNvSpPr txBox="1"/>
          <p:nvPr/>
        </p:nvSpPr>
        <p:spPr>
          <a:xfrm>
            <a:off x="277699" y="89186"/>
            <a:ext cx="8315204"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rebuchet MS" panose="020B0603020202020204" pitchFamily="34" charset="0"/>
                <a:ea typeface="+mn-ea"/>
                <a:cs typeface="+mn-cs"/>
              </a:rPr>
              <a:t>SUSTAINABILITY GUIDELINES</a:t>
            </a:r>
          </a:p>
        </p:txBody>
      </p:sp>
      <p:sp>
        <p:nvSpPr>
          <p:cNvPr id="7" name="Paralelogramo 6">
            <a:extLst>
              <a:ext uri="{FF2B5EF4-FFF2-40B4-BE49-F238E27FC236}">
                <a16:creationId xmlns:a16="http://schemas.microsoft.com/office/drawing/2014/main" id="{9C22C25A-D683-9A9D-EAC2-931EA0280BB4}"/>
              </a:ext>
            </a:extLst>
          </p:cNvPr>
          <p:cNvSpPr/>
          <p:nvPr/>
        </p:nvSpPr>
        <p:spPr>
          <a:xfrm>
            <a:off x="8869882" y="647700"/>
            <a:ext cx="4147619" cy="3543137"/>
          </a:xfrm>
          <a:prstGeom prst="parallelogram">
            <a:avLst>
              <a:gd name="adj" fmla="val 21890"/>
            </a:avLst>
          </a:prstGeom>
          <a:blipFill dpi="0" rotWithShape="1">
            <a:blip r:embed="rId3"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12" name="Paralelogramo 11">
            <a:extLst>
              <a:ext uri="{FF2B5EF4-FFF2-40B4-BE49-F238E27FC236}">
                <a16:creationId xmlns:a16="http://schemas.microsoft.com/office/drawing/2014/main" id="{DDF54E55-13B2-3A04-2345-A88B30133347}"/>
              </a:ext>
            </a:extLst>
          </p:cNvPr>
          <p:cNvSpPr/>
          <p:nvPr/>
        </p:nvSpPr>
        <p:spPr>
          <a:xfrm>
            <a:off x="5635377" y="647700"/>
            <a:ext cx="4147619" cy="3543137"/>
          </a:xfrm>
          <a:prstGeom prst="parallelogram">
            <a:avLst>
              <a:gd name="adj" fmla="val 21890"/>
            </a:avLst>
          </a:prstGeom>
          <a:blipFill dpi="0" rotWithShape="1">
            <a:blip r:embed="rId4"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14" name="Paralelogramo 13">
            <a:extLst>
              <a:ext uri="{FF2B5EF4-FFF2-40B4-BE49-F238E27FC236}">
                <a16:creationId xmlns:a16="http://schemas.microsoft.com/office/drawing/2014/main" id="{EEAE0882-9AB7-18DA-F251-9608CD296F1C}"/>
              </a:ext>
            </a:extLst>
          </p:cNvPr>
          <p:cNvSpPr/>
          <p:nvPr/>
        </p:nvSpPr>
        <p:spPr>
          <a:xfrm>
            <a:off x="2400873" y="647700"/>
            <a:ext cx="4147619" cy="3543137"/>
          </a:xfrm>
          <a:prstGeom prst="parallelogram">
            <a:avLst>
              <a:gd name="adj" fmla="val 21890"/>
            </a:avLst>
          </a:prstGeom>
          <a:blipFill dpi="0" rotWithShape="1">
            <a:blip r:embed="rId5"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20" name="Paralelogramo 19">
            <a:extLst>
              <a:ext uri="{FF2B5EF4-FFF2-40B4-BE49-F238E27FC236}">
                <a16:creationId xmlns:a16="http://schemas.microsoft.com/office/drawing/2014/main" id="{09C7940D-6A38-6ED4-E37D-3377143AB2B5}"/>
              </a:ext>
            </a:extLst>
          </p:cNvPr>
          <p:cNvSpPr/>
          <p:nvPr/>
        </p:nvSpPr>
        <p:spPr>
          <a:xfrm>
            <a:off x="-812799" y="647700"/>
            <a:ext cx="4147619" cy="3543137"/>
          </a:xfrm>
          <a:prstGeom prst="parallelogram">
            <a:avLst>
              <a:gd name="adj" fmla="val 21890"/>
            </a:avLst>
          </a:prstGeom>
          <a:blipFill dpi="0" rotWithShape="1">
            <a:blip r:embed="rId6" cstate="hq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21" name="Paralelogramo 20">
            <a:extLst>
              <a:ext uri="{FF2B5EF4-FFF2-40B4-BE49-F238E27FC236}">
                <a16:creationId xmlns:a16="http://schemas.microsoft.com/office/drawing/2014/main" id="{A2AB86B0-70D5-0AC6-A3ED-8EBAA2A996CD}"/>
              </a:ext>
            </a:extLst>
          </p:cNvPr>
          <p:cNvSpPr/>
          <p:nvPr/>
        </p:nvSpPr>
        <p:spPr>
          <a:xfrm>
            <a:off x="8943975" y="3984686"/>
            <a:ext cx="3349025" cy="412302"/>
          </a:xfrm>
          <a:prstGeom prst="parallelogram">
            <a:avLst/>
          </a:prstGeom>
          <a:solidFill>
            <a:srgbClr val="719DC6"/>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0" u="none" strike="noStrike" kern="1200" cap="none" spc="0" normalizeH="0" baseline="0" noProof="0" dirty="0">
                <a:ln>
                  <a:noFill/>
                </a:ln>
                <a:solidFill>
                  <a:prstClr val="white"/>
                </a:solidFill>
                <a:effectLst/>
                <a:uLnTx/>
                <a:uFillTx/>
                <a:latin typeface="Trebuchet MS" panose="020B0603020202020204"/>
                <a:ea typeface="+mn-ea"/>
                <a:cs typeface="+mn-cs"/>
              </a:rPr>
              <a:t>DECARBONIZATION</a:t>
            </a:r>
          </a:p>
        </p:txBody>
      </p:sp>
      <p:sp>
        <p:nvSpPr>
          <p:cNvPr id="22" name="Paralelogramo 21">
            <a:extLst>
              <a:ext uri="{FF2B5EF4-FFF2-40B4-BE49-F238E27FC236}">
                <a16:creationId xmlns:a16="http://schemas.microsoft.com/office/drawing/2014/main" id="{0D61A866-C30E-EECE-8CE5-6D885608704C}"/>
              </a:ext>
            </a:extLst>
          </p:cNvPr>
          <p:cNvSpPr/>
          <p:nvPr/>
        </p:nvSpPr>
        <p:spPr>
          <a:xfrm>
            <a:off x="5714013" y="3984686"/>
            <a:ext cx="3349025" cy="412302"/>
          </a:xfrm>
          <a:prstGeom prst="parallelogram">
            <a:avLst/>
          </a:prstGeom>
          <a:solidFill>
            <a:schemeClr val="accent2">
              <a:lumMod val="7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0" u="none" strike="noStrike" kern="1200" cap="none" spc="0" normalizeH="0" baseline="0" noProof="0" dirty="0">
                <a:ln>
                  <a:noFill/>
                </a:ln>
                <a:solidFill>
                  <a:prstClr val="white"/>
                </a:solidFill>
                <a:effectLst/>
                <a:uLnTx/>
                <a:uFillTx/>
                <a:latin typeface="Trebuchet MS" panose="020B0603020202020204"/>
                <a:ea typeface="+mn-ea"/>
                <a:cs typeface="+mn-cs"/>
              </a:rPr>
              <a:t>WASTE AND TAILINGS </a:t>
            </a:r>
          </a:p>
        </p:txBody>
      </p:sp>
      <p:sp>
        <p:nvSpPr>
          <p:cNvPr id="23" name="Paralelogramo 22">
            <a:extLst>
              <a:ext uri="{FF2B5EF4-FFF2-40B4-BE49-F238E27FC236}">
                <a16:creationId xmlns:a16="http://schemas.microsoft.com/office/drawing/2014/main" id="{310B9821-53B5-E190-04BC-92CB31DA5591}"/>
              </a:ext>
            </a:extLst>
          </p:cNvPr>
          <p:cNvSpPr/>
          <p:nvPr/>
        </p:nvSpPr>
        <p:spPr>
          <a:xfrm>
            <a:off x="2479508" y="3984686"/>
            <a:ext cx="3349791" cy="412302"/>
          </a:xfrm>
          <a:prstGeom prst="parallelogram">
            <a:avLst/>
          </a:prstGeom>
          <a:solidFill>
            <a:srgbClr val="95C11F"/>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0" u="none" strike="noStrike" kern="1200" cap="none" spc="0" normalizeH="0" baseline="0" noProof="0" dirty="0">
                <a:ln>
                  <a:noFill/>
                </a:ln>
                <a:solidFill>
                  <a:prstClr val="white"/>
                </a:solidFill>
                <a:effectLst/>
                <a:uLnTx/>
                <a:uFillTx/>
                <a:latin typeface="Trebuchet MS" panose="020B0603020202020204"/>
                <a:ea typeface="+mn-ea"/>
                <a:cs typeface="+mn-cs"/>
              </a:rPr>
              <a:t>BIODIVERSITY</a:t>
            </a:r>
          </a:p>
        </p:txBody>
      </p:sp>
      <p:sp>
        <p:nvSpPr>
          <p:cNvPr id="24" name="Paralelogramo 23">
            <a:extLst>
              <a:ext uri="{FF2B5EF4-FFF2-40B4-BE49-F238E27FC236}">
                <a16:creationId xmlns:a16="http://schemas.microsoft.com/office/drawing/2014/main" id="{9293D571-D97C-7DB3-B029-D74A51B4678C}"/>
              </a:ext>
            </a:extLst>
          </p:cNvPr>
          <p:cNvSpPr/>
          <p:nvPr/>
        </p:nvSpPr>
        <p:spPr>
          <a:xfrm>
            <a:off x="-134514" y="3984686"/>
            <a:ext cx="2739425" cy="412302"/>
          </a:xfrm>
          <a:prstGeom prst="parallelogram">
            <a:avLst/>
          </a:prstGeom>
          <a:solidFill>
            <a:srgbClr val="00B0F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0" u="none" strike="noStrike" kern="1200" cap="none" spc="0" normalizeH="0" baseline="0" noProof="0" dirty="0">
                <a:ln>
                  <a:noFill/>
                </a:ln>
                <a:solidFill>
                  <a:prstClr val="white"/>
                </a:solidFill>
                <a:effectLst/>
                <a:uLnTx/>
                <a:uFillTx/>
                <a:latin typeface="Trebuchet MS" panose="020B0603020202020204"/>
                <a:ea typeface="+mn-ea"/>
                <a:cs typeface="+mn-cs"/>
              </a:rPr>
              <a:t>WATER</a:t>
            </a:r>
          </a:p>
        </p:txBody>
      </p:sp>
      <p:sp>
        <p:nvSpPr>
          <p:cNvPr id="31" name="Rectangle 28">
            <a:extLst>
              <a:ext uri="{FF2B5EF4-FFF2-40B4-BE49-F238E27FC236}">
                <a16:creationId xmlns:a16="http://schemas.microsoft.com/office/drawing/2014/main" id="{39B77D04-514E-B71D-B79A-6B7C76428C7F}"/>
              </a:ext>
            </a:extLst>
          </p:cNvPr>
          <p:cNvSpPr/>
          <p:nvPr/>
        </p:nvSpPr>
        <p:spPr>
          <a:xfrm>
            <a:off x="6045988" y="4648557"/>
            <a:ext cx="2666978" cy="1967655"/>
          </a:xfrm>
          <a:prstGeom prst="rect">
            <a:avLst/>
          </a:prstGeom>
        </p:spPr>
        <p:txBody>
          <a:bodyPr wrap="square" lIns="182880" rIns="182880" bIns="45720">
            <a:spAutoFit/>
          </a:bodyPr>
          <a:lstStyle/>
          <a:p>
            <a:pPr marL="177800" marR="0" lvl="0" indent="-142875" algn="l" defTabSz="914400" rtl="0" eaLnBrk="1" fontAlgn="auto" latinLnBrk="0" hangingPunct="1">
              <a:lnSpc>
                <a:spcPct val="130000"/>
              </a:lnSpc>
              <a:spcBef>
                <a:spcPts val="0"/>
              </a:spcBef>
              <a:spcAft>
                <a:spcPts val="1200"/>
              </a:spcAft>
              <a:buClr>
                <a:srgbClr val="00B0F0"/>
              </a:buClr>
              <a:buSzTx/>
              <a:buFont typeface="Trebuchet MS" panose="020B0603020202020204" pitchFamily="34" charset="0"/>
              <a:buChar char="-"/>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Zero waste in landfills;</a:t>
            </a:r>
          </a:p>
          <a:p>
            <a:pPr marL="177800" marR="0" lvl="0" indent="-142875" algn="l" defTabSz="914400" rtl="0" eaLnBrk="1" fontAlgn="auto" latinLnBrk="0" hangingPunct="1">
              <a:lnSpc>
                <a:spcPct val="130000"/>
              </a:lnSpc>
              <a:spcBef>
                <a:spcPts val="0"/>
              </a:spcBef>
              <a:spcAft>
                <a:spcPts val="1200"/>
              </a:spcAft>
              <a:buClr>
                <a:srgbClr val="00B0F0"/>
              </a:buClr>
              <a:buSzTx/>
              <a:buFont typeface="Trebuchet MS" panose="020B0603020202020204" pitchFamily="34" charset="0"/>
              <a:buChar char="-"/>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Operate without tailings dams;</a:t>
            </a:r>
          </a:p>
          <a:p>
            <a:pPr marL="177800" marR="0" lvl="0" indent="-142875" algn="l" defTabSz="914400" rtl="0" eaLnBrk="1" fontAlgn="auto" latinLnBrk="0" hangingPunct="1">
              <a:lnSpc>
                <a:spcPct val="130000"/>
              </a:lnSpc>
              <a:spcBef>
                <a:spcPts val="0"/>
              </a:spcBef>
              <a:spcAft>
                <a:spcPts val="1200"/>
              </a:spcAft>
              <a:buClr>
                <a:srgbClr val="00B0F0"/>
              </a:buClr>
              <a:buSzTx/>
              <a:buFont typeface="Trebuchet MS" panose="020B0603020202020204" pitchFamily="34" charset="0"/>
              <a:buChar char="-"/>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Fully meet the GISTM standard.</a:t>
            </a:r>
          </a:p>
        </p:txBody>
      </p:sp>
      <p:sp>
        <p:nvSpPr>
          <p:cNvPr id="32" name="Rectangle 29">
            <a:extLst>
              <a:ext uri="{FF2B5EF4-FFF2-40B4-BE49-F238E27FC236}">
                <a16:creationId xmlns:a16="http://schemas.microsoft.com/office/drawing/2014/main" id="{B0512E11-7657-84E6-F056-53898B114D0E}"/>
              </a:ext>
            </a:extLst>
          </p:cNvPr>
          <p:cNvSpPr/>
          <p:nvPr/>
        </p:nvSpPr>
        <p:spPr>
          <a:xfrm>
            <a:off x="2676580" y="4648557"/>
            <a:ext cx="2958797" cy="1659878"/>
          </a:xfrm>
          <a:prstGeom prst="rect">
            <a:avLst/>
          </a:prstGeom>
        </p:spPr>
        <p:txBody>
          <a:bodyPr wrap="square" lIns="182880" rIns="182880" bIns="4572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Have a positive impact (“Net Positive Impact”) on the biodiversity of the biomes in which we operate.</a:t>
            </a:r>
          </a:p>
        </p:txBody>
      </p:sp>
      <p:sp>
        <p:nvSpPr>
          <p:cNvPr id="33" name="Rectangle 30">
            <a:extLst>
              <a:ext uri="{FF2B5EF4-FFF2-40B4-BE49-F238E27FC236}">
                <a16:creationId xmlns:a16="http://schemas.microsoft.com/office/drawing/2014/main" id="{09421DEC-02FA-1094-6998-55309C90E163}"/>
              </a:ext>
            </a:extLst>
          </p:cNvPr>
          <p:cNvSpPr/>
          <p:nvPr/>
        </p:nvSpPr>
        <p:spPr>
          <a:xfrm>
            <a:off x="9123577" y="4648557"/>
            <a:ext cx="2929066" cy="699615"/>
          </a:xfrm>
          <a:prstGeom prst="rect">
            <a:avLst/>
          </a:prstGeom>
        </p:spPr>
        <p:txBody>
          <a:bodyPr wrap="square" lIns="182880" rIns="182880" bIns="45720">
            <a:spAutoFit/>
          </a:bodyPr>
          <a:lstStyle/>
          <a:p>
            <a:pPr marL="0" marR="0" lvl="0" indent="0" algn="l" defTabSz="914400" rtl="0" eaLnBrk="1" fontAlgn="auto" latinLnBrk="0" hangingPunct="1">
              <a:lnSpc>
                <a:spcPct val="130000"/>
              </a:lnSpc>
              <a:spcBef>
                <a:spcPts val="0"/>
              </a:spcBef>
              <a:spcAft>
                <a:spcPts val="1200"/>
              </a:spcAft>
              <a:buClr>
                <a:srgbClr val="00B0F0"/>
              </a:buClr>
              <a:buSzTx/>
              <a:buFontTx/>
              <a:buNone/>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Achieve zero net emissions by 2050.</a:t>
            </a:r>
          </a:p>
        </p:txBody>
      </p:sp>
      <p:sp>
        <p:nvSpPr>
          <p:cNvPr id="41" name="Rectangle 26">
            <a:extLst>
              <a:ext uri="{FF2B5EF4-FFF2-40B4-BE49-F238E27FC236}">
                <a16:creationId xmlns:a16="http://schemas.microsoft.com/office/drawing/2014/main" id="{315871B7-0C68-862F-4058-42E22D2CBEB8}"/>
              </a:ext>
            </a:extLst>
          </p:cNvPr>
          <p:cNvSpPr/>
          <p:nvPr/>
        </p:nvSpPr>
        <p:spPr>
          <a:xfrm>
            <a:off x="121562" y="4648557"/>
            <a:ext cx="2305465" cy="1659878"/>
          </a:xfrm>
          <a:prstGeom prst="rect">
            <a:avLst/>
          </a:prstGeom>
        </p:spPr>
        <p:txBody>
          <a:bodyPr wrap="square" lIns="182880" rIns="182880" bIns="4572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406F"/>
                </a:solidFill>
                <a:effectLst/>
                <a:uLnTx/>
                <a:uFillTx/>
                <a:latin typeface="Trebuchet MS" panose="020B0603020202020204"/>
                <a:ea typeface="+mn-ea"/>
                <a:cs typeface="+mn-cs"/>
              </a:rPr>
              <a:t>Reduce new water intake and generate a positive impact on the basins where we operate.</a:t>
            </a:r>
          </a:p>
        </p:txBody>
      </p:sp>
      <p:cxnSp>
        <p:nvCxnSpPr>
          <p:cNvPr id="44" name="Conector reto 43">
            <a:extLst>
              <a:ext uri="{FF2B5EF4-FFF2-40B4-BE49-F238E27FC236}">
                <a16:creationId xmlns:a16="http://schemas.microsoft.com/office/drawing/2014/main" id="{820A7073-DE57-35BD-E4EB-F4D4746B1BBC}"/>
              </a:ext>
            </a:extLst>
          </p:cNvPr>
          <p:cNvCxnSpPr>
            <a:cxnSpLocks/>
          </p:cNvCxnSpPr>
          <p:nvPr/>
        </p:nvCxnSpPr>
        <p:spPr>
          <a:xfrm>
            <a:off x="2547921" y="4776815"/>
            <a:ext cx="0" cy="180129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Conector reto 47">
            <a:extLst>
              <a:ext uri="{FF2B5EF4-FFF2-40B4-BE49-F238E27FC236}">
                <a16:creationId xmlns:a16="http://schemas.microsoft.com/office/drawing/2014/main" id="{5E77E041-57E7-DE9A-C5C8-3FB20B52C6BC}"/>
              </a:ext>
            </a:extLst>
          </p:cNvPr>
          <p:cNvCxnSpPr>
            <a:cxnSpLocks/>
          </p:cNvCxnSpPr>
          <p:nvPr/>
        </p:nvCxnSpPr>
        <p:spPr>
          <a:xfrm>
            <a:off x="5817453" y="4776815"/>
            <a:ext cx="0" cy="180129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Conector reto 48">
            <a:extLst>
              <a:ext uri="{FF2B5EF4-FFF2-40B4-BE49-F238E27FC236}">
                <a16:creationId xmlns:a16="http://schemas.microsoft.com/office/drawing/2014/main" id="{40E0A39E-EC42-2855-70CB-5DB6C6169EF8}"/>
              </a:ext>
            </a:extLst>
          </p:cNvPr>
          <p:cNvCxnSpPr>
            <a:cxnSpLocks/>
          </p:cNvCxnSpPr>
          <p:nvPr/>
        </p:nvCxnSpPr>
        <p:spPr>
          <a:xfrm>
            <a:off x="8961166" y="4776815"/>
            <a:ext cx="0" cy="180129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19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1500" fill="hold"/>
                                        <p:tgtEl>
                                          <p:spTgt spid="24"/>
                                        </p:tgtEl>
                                        <p:attrNameLst>
                                          <p:attrName>ppt_x</p:attrName>
                                        </p:attrNameLst>
                                      </p:cBhvr>
                                      <p:tavLst>
                                        <p:tav tm="0">
                                          <p:val>
                                            <p:strVal val="0-#ppt_w/2"/>
                                          </p:val>
                                        </p:tav>
                                        <p:tav tm="100000">
                                          <p:val>
                                            <p:strVal val="#ppt_x"/>
                                          </p:val>
                                        </p:tav>
                                      </p:tavLst>
                                    </p:anim>
                                    <p:anim calcmode="lin" valueType="num">
                                      <p:cBhvr additive="base">
                                        <p:cTn id="8" dur="1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500" fill="hold"/>
                                        <p:tgtEl>
                                          <p:spTgt spid="20"/>
                                        </p:tgtEl>
                                        <p:attrNameLst>
                                          <p:attrName>ppt_x</p:attrName>
                                        </p:attrNameLst>
                                      </p:cBhvr>
                                      <p:tavLst>
                                        <p:tav tm="0">
                                          <p:val>
                                            <p:strVal val="0-#ppt_w/2"/>
                                          </p:val>
                                        </p:tav>
                                        <p:tav tm="100000">
                                          <p:val>
                                            <p:strVal val="#ppt_x"/>
                                          </p:val>
                                        </p:tav>
                                      </p:tavLst>
                                    </p:anim>
                                    <p:anim calcmode="lin" valueType="num">
                                      <p:cBhvr additive="base">
                                        <p:cTn id="12" dur="1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1500" fill="hold"/>
                                        <p:tgtEl>
                                          <p:spTgt spid="23"/>
                                        </p:tgtEl>
                                        <p:attrNameLst>
                                          <p:attrName>ppt_x</p:attrName>
                                        </p:attrNameLst>
                                      </p:cBhvr>
                                      <p:tavLst>
                                        <p:tav tm="0">
                                          <p:val>
                                            <p:strVal val="0-#ppt_w/2"/>
                                          </p:val>
                                        </p:tav>
                                        <p:tav tm="100000">
                                          <p:val>
                                            <p:strVal val="#ppt_x"/>
                                          </p:val>
                                        </p:tav>
                                      </p:tavLst>
                                    </p:anim>
                                    <p:anim calcmode="lin" valueType="num">
                                      <p:cBhvr additive="base">
                                        <p:cTn id="16" dur="1500" fill="hold"/>
                                        <p:tgtEl>
                                          <p:spTgt spid="23"/>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500" fill="hold"/>
                                        <p:tgtEl>
                                          <p:spTgt spid="14"/>
                                        </p:tgtEl>
                                        <p:attrNameLst>
                                          <p:attrName>ppt_x</p:attrName>
                                        </p:attrNameLst>
                                      </p:cBhvr>
                                      <p:tavLst>
                                        <p:tav tm="0">
                                          <p:val>
                                            <p:strVal val="0-#ppt_w/2"/>
                                          </p:val>
                                        </p:tav>
                                        <p:tav tm="100000">
                                          <p:val>
                                            <p:strVal val="#ppt_x"/>
                                          </p:val>
                                        </p:tav>
                                      </p:tavLst>
                                    </p:anim>
                                    <p:anim calcmode="lin" valueType="num">
                                      <p:cBhvr additive="base">
                                        <p:cTn id="20" dur="1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100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1500" fill="hold"/>
                                        <p:tgtEl>
                                          <p:spTgt spid="22"/>
                                        </p:tgtEl>
                                        <p:attrNameLst>
                                          <p:attrName>ppt_x</p:attrName>
                                        </p:attrNameLst>
                                      </p:cBhvr>
                                      <p:tavLst>
                                        <p:tav tm="0">
                                          <p:val>
                                            <p:strVal val="0-#ppt_w/2"/>
                                          </p:val>
                                        </p:tav>
                                        <p:tav tm="100000">
                                          <p:val>
                                            <p:strVal val="#ppt_x"/>
                                          </p:val>
                                        </p:tav>
                                      </p:tavLst>
                                    </p:anim>
                                    <p:anim calcmode="lin" valueType="num">
                                      <p:cBhvr additive="base">
                                        <p:cTn id="24" dur="15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8" decel="100000" fill="hold" grpId="0" nodeType="withEffect">
                                  <p:stCondLst>
                                    <p:cond delay="10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500" fill="hold"/>
                                        <p:tgtEl>
                                          <p:spTgt spid="12"/>
                                        </p:tgtEl>
                                        <p:attrNameLst>
                                          <p:attrName>ppt_x</p:attrName>
                                        </p:attrNameLst>
                                      </p:cBhvr>
                                      <p:tavLst>
                                        <p:tav tm="0">
                                          <p:val>
                                            <p:strVal val="0-#ppt_w/2"/>
                                          </p:val>
                                        </p:tav>
                                        <p:tav tm="100000">
                                          <p:val>
                                            <p:strVal val="#ppt_x"/>
                                          </p:val>
                                        </p:tav>
                                      </p:tavLst>
                                    </p:anim>
                                    <p:anim calcmode="lin" valueType="num">
                                      <p:cBhvr additive="base">
                                        <p:cTn id="28" dur="1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decel="100000" fill="hold" grpId="0" nodeType="withEffect">
                                  <p:stCondLst>
                                    <p:cond delay="150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500" fill="hold"/>
                                        <p:tgtEl>
                                          <p:spTgt spid="21"/>
                                        </p:tgtEl>
                                        <p:attrNameLst>
                                          <p:attrName>ppt_x</p:attrName>
                                        </p:attrNameLst>
                                      </p:cBhvr>
                                      <p:tavLst>
                                        <p:tav tm="0">
                                          <p:val>
                                            <p:strVal val="0-#ppt_w/2"/>
                                          </p:val>
                                        </p:tav>
                                        <p:tav tm="100000">
                                          <p:val>
                                            <p:strVal val="#ppt_x"/>
                                          </p:val>
                                        </p:tav>
                                      </p:tavLst>
                                    </p:anim>
                                    <p:anim calcmode="lin" valueType="num">
                                      <p:cBhvr additive="base">
                                        <p:cTn id="32" dur="1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decel="100000" fill="hold" grpId="0" nodeType="withEffect">
                                  <p:stCondLst>
                                    <p:cond delay="1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1500" fill="hold"/>
                                        <p:tgtEl>
                                          <p:spTgt spid="7"/>
                                        </p:tgtEl>
                                        <p:attrNameLst>
                                          <p:attrName>ppt_x</p:attrName>
                                        </p:attrNameLst>
                                      </p:cBhvr>
                                      <p:tavLst>
                                        <p:tav tm="0">
                                          <p:val>
                                            <p:strVal val="0-#ppt_w/2"/>
                                          </p:val>
                                        </p:tav>
                                        <p:tav tm="100000">
                                          <p:val>
                                            <p:strVal val="#ppt_x"/>
                                          </p:val>
                                        </p:tav>
                                      </p:tavLst>
                                    </p:anim>
                                    <p:anim calcmode="lin" valueType="num">
                                      <p:cBhvr additive="base">
                                        <p:cTn id="36" dur="1500" fill="hold"/>
                                        <p:tgtEl>
                                          <p:spTgt spid="7"/>
                                        </p:tgtEl>
                                        <p:attrNameLst>
                                          <p:attrName>ppt_y</p:attrName>
                                        </p:attrNameLst>
                                      </p:cBhvr>
                                      <p:tavLst>
                                        <p:tav tm="0">
                                          <p:val>
                                            <p:strVal val="#ppt_y"/>
                                          </p:val>
                                        </p:tav>
                                        <p:tav tm="100000">
                                          <p:val>
                                            <p:strVal val="#ppt_y"/>
                                          </p:val>
                                        </p:tav>
                                      </p:tavLst>
                                    </p:anim>
                                  </p:childTnLst>
                                </p:cTn>
                              </p:par>
                              <p:par>
                                <p:cTn id="37" presetID="22" presetClass="entr" presetSubtype="1" fill="hold" grpId="0" nodeType="withEffect">
                                  <p:stCondLst>
                                    <p:cond delay="750"/>
                                  </p:stCondLst>
                                  <p:childTnLst>
                                    <p:set>
                                      <p:cBhvr>
                                        <p:cTn id="38" dur="1" fill="hold">
                                          <p:stCondLst>
                                            <p:cond delay="0"/>
                                          </p:stCondLst>
                                        </p:cTn>
                                        <p:tgtEl>
                                          <p:spTgt spid="41"/>
                                        </p:tgtEl>
                                        <p:attrNameLst>
                                          <p:attrName>style.visibility</p:attrName>
                                        </p:attrNameLst>
                                      </p:cBhvr>
                                      <p:to>
                                        <p:strVal val="visible"/>
                                      </p:to>
                                    </p:set>
                                    <p:animEffect transition="in" filter="wipe(up)">
                                      <p:cBhvr>
                                        <p:cTn id="39" dur="1000"/>
                                        <p:tgtEl>
                                          <p:spTgt spid="41"/>
                                        </p:tgtEl>
                                      </p:cBhvr>
                                    </p:animEffect>
                                  </p:childTnLst>
                                </p:cTn>
                              </p:par>
                              <p:par>
                                <p:cTn id="40" presetID="22" presetClass="entr" presetSubtype="1" fill="hold" nodeType="withEffect">
                                  <p:stCondLst>
                                    <p:cond delay="1000"/>
                                  </p:stCondLst>
                                  <p:childTnLst>
                                    <p:set>
                                      <p:cBhvr>
                                        <p:cTn id="41" dur="1" fill="hold">
                                          <p:stCondLst>
                                            <p:cond delay="0"/>
                                          </p:stCondLst>
                                        </p:cTn>
                                        <p:tgtEl>
                                          <p:spTgt spid="44"/>
                                        </p:tgtEl>
                                        <p:attrNameLst>
                                          <p:attrName>style.visibility</p:attrName>
                                        </p:attrNameLst>
                                      </p:cBhvr>
                                      <p:to>
                                        <p:strVal val="visible"/>
                                      </p:to>
                                    </p:set>
                                    <p:animEffect transition="in" filter="wipe(up)">
                                      <p:cBhvr>
                                        <p:cTn id="42" dur="1000"/>
                                        <p:tgtEl>
                                          <p:spTgt spid="44"/>
                                        </p:tgtEl>
                                      </p:cBhvr>
                                    </p:animEffect>
                                  </p:childTnLst>
                                </p:cTn>
                              </p:par>
                              <p:par>
                                <p:cTn id="43" presetID="22" presetClass="entr" presetSubtype="1" fill="hold" grpId="0" nodeType="withEffect">
                                  <p:stCondLst>
                                    <p:cond delay="1250"/>
                                  </p:stCondLst>
                                  <p:childTnLst>
                                    <p:set>
                                      <p:cBhvr>
                                        <p:cTn id="44" dur="1" fill="hold">
                                          <p:stCondLst>
                                            <p:cond delay="0"/>
                                          </p:stCondLst>
                                        </p:cTn>
                                        <p:tgtEl>
                                          <p:spTgt spid="32"/>
                                        </p:tgtEl>
                                        <p:attrNameLst>
                                          <p:attrName>style.visibility</p:attrName>
                                        </p:attrNameLst>
                                      </p:cBhvr>
                                      <p:to>
                                        <p:strVal val="visible"/>
                                      </p:to>
                                    </p:set>
                                    <p:animEffect transition="in" filter="wipe(up)">
                                      <p:cBhvr>
                                        <p:cTn id="45" dur="1000"/>
                                        <p:tgtEl>
                                          <p:spTgt spid="32"/>
                                        </p:tgtEl>
                                      </p:cBhvr>
                                    </p:animEffect>
                                  </p:childTnLst>
                                </p:cTn>
                              </p:par>
                              <p:par>
                                <p:cTn id="46" presetID="22" presetClass="entr" presetSubtype="1" fill="hold" nodeType="withEffect">
                                  <p:stCondLst>
                                    <p:cond delay="1500"/>
                                  </p:stCondLst>
                                  <p:childTnLst>
                                    <p:set>
                                      <p:cBhvr>
                                        <p:cTn id="47" dur="1" fill="hold">
                                          <p:stCondLst>
                                            <p:cond delay="0"/>
                                          </p:stCondLst>
                                        </p:cTn>
                                        <p:tgtEl>
                                          <p:spTgt spid="48"/>
                                        </p:tgtEl>
                                        <p:attrNameLst>
                                          <p:attrName>style.visibility</p:attrName>
                                        </p:attrNameLst>
                                      </p:cBhvr>
                                      <p:to>
                                        <p:strVal val="visible"/>
                                      </p:to>
                                    </p:set>
                                    <p:animEffect transition="in" filter="wipe(up)">
                                      <p:cBhvr>
                                        <p:cTn id="48" dur="1000"/>
                                        <p:tgtEl>
                                          <p:spTgt spid="48"/>
                                        </p:tgtEl>
                                      </p:cBhvr>
                                    </p:animEffect>
                                  </p:childTnLst>
                                </p:cTn>
                              </p:par>
                              <p:par>
                                <p:cTn id="49" presetID="22" presetClass="entr" presetSubtype="1" fill="hold" grpId="0" nodeType="withEffect">
                                  <p:stCondLst>
                                    <p:cond delay="1750"/>
                                  </p:stCondLst>
                                  <p:childTnLst>
                                    <p:set>
                                      <p:cBhvr>
                                        <p:cTn id="50" dur="1" fill="hold">
                                          <p:stCondLst>
                                            <p:cond delay="0"/>
                                          </p:stCondLst>
                                        </p:cTn>
                                        <p:tgtEl>
                                          <p:spTgt spid="31"/>
                                        </p:tgtEl>
                                        <p:attrNameLst>
                                          <p:attrName>style.visibility</p:attrName>
                                        </p:attrNameLst>
                                      </p:cBhvr>
                                      <p:to>
                                        <p:strVal val="visible"/>
                                      </p:to>
                                    </p:set>
                                    <p:animEffect transition="in" filter="wipe(up)">
                                      <p:cBhvr>
                                        <p:cTn id="51" dur="1000"/>
                                        <p:tgtEl>
                                          <p:spTgt spid="31"/>
                                        </p:tgtEl>
                                      </p:cBhvr>
                                    </p:animEffect>
                                  </p:childTnLst>
                                </p:cTn>
                              </p:par>
                              <p:par>
                                <p:cTn id="52" presetID="22" presetClass="entr" presetSubtype="1" fill="hold" nodeType="withEffect">
                                  <p:stCondLst>
                                    <p:cond delay="200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1000"/>
                                        <p:tgtEl>
                                          <p:spTgt spid="49"/>
                                        </p:tgtEl>
                                      </p:cBhvr>
                                    </p:animEffect>
                                  </p:childTnLst>
                                </p:cTn>
                              </p:par>
                              <p:par>
                                <p:cTn id="55" presetID="22" presetClass="entr" presetSubtype="1" fill="hold" grpId="0" nodeType="withEffect">
                                  <p:stCondLst>
                                    <p:cond delay="2250"/>
                                  </p:stCondLst>
                                  <p:childTnLst>
                                    <p:set>
                                      <p:cBhvr>
                                        <p:cTn id="56" dur="1" fill="hold">
                                          <p:stCondLst>
                                            <p:cond delay="0"/>
                                          </p:stCondLst>
                                        </p:cTn>
                                        <p:tgtEl>
                                          <p:spTgt spid="33"/>
                                        </p:tgtEl>
                                        <p:attrNameLst>
                                          <p:attrName>style.visibility</p:attrName>
                                        </p:attrNameLst>
                                      </p:cBhvr>
                                      <p:to>
                                        <p:strVal val="visible"/>
                                      </p:to>
                                    </p:set>
                                    <p:animEffect transition="in" filter="wipe(up)">
                                      <p:cBhvr>
                                        <p:cTn id="57"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20" grpId="0" animBg="1"/>
      <p:bldP spid="21" grpId="0" animBg="1"/>
      <p:bldP spid="22" grpId="0" animBg="1"/>
      <p:bldP spid="23" grpId="0" animBg="1"/>
      <p:bldP spid="24" grpId="0" animBg="1"/>
      <p:bldP spid="31" grpId="0"/>
      <p:bldP spid="32" grpId="0"/>
      <p:bldP spid="33"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A1101B-AABB-C17D-7545-AC6A421179DC}"/>
              </a:ext>
            </a:extLst>
          </p:cNvPr>
          <p:cNvSpPr>
            <a:spLocks noGrp="1"/>
          </p:cNvSpPr>
          <p:nvPr>
            <p:ph type="title"/>
          </p:nvPr>
        </p:nvSpPr>
        <p:spPr>
          <a:xfrm>
            <a:off x="523818" y="2773437"/>
            <a:ext cx="9361861" cy="1311128"/>
          </a:xfrm>
        </p:spPr>
        <p:txBody>
          <a:bodyPr/>
          <a:lstStyle/>
          <a:p>
            <a:r>
              <a:rPr lang="en-US" dirty="0"/>
              <a:t>Adequacy of the BMS Combustion System of the 3ª Pelletizing Plant.</a:t>
            </a:r>
            <a:endParaRPr lang="pt-BR" dirty="0"/>
          </a:p>
        </p:txBody>
      </p:sp>
      <p:sp>
        <p:nvSpPr>
          <p:cNvPr id="3" name="Espaço Reservado para Texto 2">
            <a:extLst>
              <a:ext uri="{FF2B5EF4-FFF2-40B4-BE49-F238E27FC236}">
                <a16:creationId xmlns:a16="http://schemas.microsoft.com/office/drawing/2014/main" id="{0324D924-CA59-E33A-5350-DEE2EA424AC3}"/>
              </a:ext>
            </a:extLst>
          </p:cNvPr>
          <p:cNvSpPr>
            <a:spLocks noGrp="1"/>
          </p:cNvSpPr>
          <p:nvPr>
            <p:ph type="body" sz="quarter" idx="12"/>
          </p:nvPr>
        </p:nvSpPr>
        <p:spPr/>
        <p:txBody>
          <a:bodyPr>
            <a:normAutofit/>
          </a:bodyPr>
          <a:lstStyle/>
          <a:p>
            <a:r>
              <a:rPr lang="pt-BR" dirty="0"/>
              <a:t>May 2025</a:t>
            </a:r>
          </a:p>
        </p:txBody>
      </p:sp>
    </p:spTree>
    <p:extLst>
      <p:ext uri="{BB962C8B-B14F-4D97-AF65-F5344CB8AC3E}">
        <p14:creationId xmlns:p14="http://schemas.microsoft.com/office/powerpoint/2010/main" val="292590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tângulo 38"/>
          <p:cNvSpPr/>
          <p:nvPr/>
        </p:nvSpPr>
        <p:spPr>
          <a:xfrm>
            <a:off x="124542" y="1618551"/>
            <a:ext cx="11934966"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dirty="0">
                <a:cs typeface="Arial"/>
              </a:rPr>
              <a:t>BMS - </a:t>
            </a:r>
            <a:r>
              <a:rPr lang="pt-BR" altLang="pt-BR" b="1" dirty="0" err="1">
                <a:cs typeface="Arial"/>
              </a:rPr>
              <a:t>Burner</a:t>
            </a:r>
            <a:r>
              <a:rPr lang="pt-BR" altLang="pt-BR" b="1" dirty="0">
                <a:cs typeface="Arial"/>
              </a:rPr>
              <a:t> Management System’</a:t>
            </a:r>
            <a:endParaRPr lang="pt-BR" b="1" dirty="0">
              <a:cs typeface="Arial"/>
            </a:endParaRPr>
          </a:p>
        </p:txBody>
      </p:sp>
      <p:sp>
        <p:nvSpPr>
          <p:cNvPr id="43" name="Retângulo 42"/>
          <p:cNvSpPr/>
          <p:nvPr/>
        </p:nvSpPr>
        <p:spPr>
          <a:xfrm>
            <a:off x="132706" y="2082799"/>
            <a:ext cx="11930884" cy="460916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t"/>
          <a:lstStyle/>
          <a:p>
            <a:pPr defTabSz="912813">
              <a:defRPr/>
            </a:pPr>
            <a:r>
              <a:rPr lang="pt-BR" sz="1200" b="1" dirty="0" err="1">
                <a:solidFill>
                  <a:prstClr val="black"/>
                </a:solidFill>
              </a:rPr>
              <a:t>Current</a:t>
            </a:r>
            <a:r>
              <a:rPr lang="pt-BR" sz="1200" b="1" dirty="0">
                <a:solidFill>
                  <a:prstClr val="black"/>
                </a:solidFill>
              </a:rPr>
              <a:t> </a:t>
            </a:r>
            <a:r>
              <a:rPr lang="pt-BR" sz="1200" b="1" dirty="0" err="1">
                <a:solidFill>
                  <a:prstClr val="black"/>
                </a:solidFill>
              </a:rPr>
              <a:t>situation</a:t>
            </a:r>
            <a:r>
              <a:rPr lang="pt-BR" sz="1200" b="1" dirty="0">
                <a:solidFill>
                  <a:prstClr val="black"/>
                </a:solidFill>
              </a:rPr>
              <a:t>:</a:t>
            </a:r>
          </a:p>
          <a:p>
            <a:pPr defTabSz="912813">
              <a:defRPr/>
            </a:pPr>
            <a:endParaRPr lang="en-US" sz="1200" dirty="0">
              <a:solidFill>
                <a:schemeClr val="tx1"/>
              </a:solidFill>
              <a:ea typeface="+mn-lt"/>
              <a:cs typeface="+mn-lt"/>
            </a:endParaRPr>
          </a:p>
          <a:p>
            <a:pPr marL="171450" indent="-171450" defTabSz="912813">
              <a:buFont typeface="Arial,Sans-Serif"/>
              <a:buChar char="•"/>
              <a:defRPr/>
            </a:pPr>
            <a:r>
              <a:rPr lang="en-US" sz="1200" dirty="0">
                <a:solidFill>
                  <a:schemeClr val="tx1"/>
                </a:solidFill>
                <a:ea typeface="+mn-lt"/>
                <a:cs typeface="+mn-lt"/>
              </a:rPr>
              <a:t>BMS panel designed and manufactured by KEI TEK is used in plants 1, 2 and 3. Assembled with contactors without safety classification for combustion systems, they are not adherent to national and international standards (NFPA85, NFPA86, NBR12313, IEC61508, IEC 61511), and are currently completely deteriorated and need to be recovered respecting the national and international standards applied to SIS and natural gas combustion systems operating at low and high temperatures.</a:t>
            </a:r>
          </a:p>
          <a:p>
            <a:pPr marL="171450" indent="-171450" defTabSz="912813">
              <a:buFont typeface="Arial,Sans-Serif"/>
              <a:buChar char="•"/>
              <a:defRPr/>
            </a:pPr>
            <a:r>
              <a:rPr lang="en-US" sz="1200" dirty="0">
                <a:solidFill>
                  <a:schemeClr val="tx1"/>
                </a:solidFill>
                <a:ea typeface="+mn-lt"/>
                <a:cs typeface="+mn-lt"/>
              </a:rPr>
              <a:t>Most panels are unavailable, requiring 100% replacement of internal contactors</a:t>
            </a:r>
            <a:r>
              <a:rPr lang="pt-BR" sz="1200" dirty="0">
                <a:solidFill>
                  <a:schemeClr val="tx1"/>
                </a:solidFill>
                <a:ea typeface="+mn-lt"/>
                <a:cs typeface="+mn-lt"/>
              </a:rPr>
              <a:t>.</a:t>
            </a:r>
            <a:endParaRPr lang="en-US" sz="1200" dirty="0">
              <a:solidFill>
                <a:schemeClr val="tx1"/>
              </a:solidFill>
              <a:ea typeface="+mn-lt"/>
              <a:cs typeface="+mn-lt"/>
            </a:endParaRPr>
          </a:p>
          <a:p>
            <a:endParaRPr lang="pt-BR" sz="1200" b="1" dirty="0">
              <a:solidFill>
                <a:schemeClr val="tx1"/>
              </a:solidFill>
            </a:endParaRPr>
          </a:p>
          <a:p>
            <a:r>
              <a:rPr lang="pt-BR" sz="1200" b="1" dirty="0" err="1">
                <a:solidFill>
                  <a:schemeClr val="tx1"/>
                </a:solidFill>
              </a:rPr>
              <a:t>Premises</a:t>
            </a:r>
            <a:r>
              <a:rPr lang="pt-BR" sz="1200" b="1" dirty="0">
                <a:solidFill>
                  <a:schemeClr val="tx1"/>
                </a:solidFill>
              </a:rPr>
              <a:t>:</a:t>
            </a:r>
            <a:endParaRPr lang="pt-BR" sz="1200" dirty="0">
              <a:solidFill>
                <a:schemeClr val="tx1"/>
              </a:solidFill>
            </a:endParaRPr>
          </a:p>
          <a:p>
            <a:endParaRPr lang="pt-BR" sz="1200" b="1" dirty="0">
              <a:solidFill>
                <a:schemeClr val="tx1"/>
              </a:solidFill>
            </a:endParaRPr>
          </a:p>
          <a:p>
            <a:pPr marL="171450" lvl="0" indent="-171450">
              <a:buFont typeface="Arial" panose="020B0604020202020204" pitchFamily="34" charset="0"/>
              <a:buChar char="•"/>
            </a:pPr>
            <a:r>
              <a:rPr lang="en-US" sz="1200" dirty="0">
                <a:solidFill>
                  <a:schemeClr val="tx1"/>
                </a:solidFill>
              </a:rPr>
              <a:t>Adapt the combustion control system, in compliance with regulatory standards;</a:t>
            </a:r>
            <a:endParaRPr lang="pt-BR" sz="1200" dirty="0">
              <a:solidFill>
                <a:schemeClr val="tx1"/>
              </a:solidFill>
            </a:endParaRPr>
          </a:p>
          <a:p>
            <a:pPr marL="171450" lvl="0" indent="-171450">
              <a:buFont typeface="Arial" panose="020B0604020202020204" pitchFamily="34" charset="0"/>
              <a:buChar char="•"/>
            </a:pPr>
            <a:r>
              <a:rPr lang="en-US" sz="1200" dirty="0">
                <a:solidFill>
                  <a:schemeClr val="tx1"/>
                </a:solidFill>
              </a:rPr>
              <a:t>Use panels with cooling to increase the useful life of the components.</a:t>
            </a:r>
            <a:endParaRPr lang="pt-BR" sz="1200" dirty="0">
              <a:solidFill>
                <a:schemeClr val="tx1"/>
              </a:solidFill>
            </a:endParaRPr>
          </a:p>
          <a:p>
            <a:pPr marL="171450" indent="-171450">
              <a:buFont typeface="Arial" panose="020B0604020202020204" pitchFamily="34" charset="0"/>
              <a:buChar char="•"/>
            </a:pPr>
            <a:r>
              <a:rPr lang="en-US" sz="1200" dirty="0">
                <a:solidFill>
                  <a:schemeClr val="tx1"/>
                </a:solidFill>
              </a:rPr>
              <a:t>Maximize the use of existing resources;</a:t>
            </a:r>
            <a:endParaRPr lang="pt-BR" sz="1200" dirty="0"/>
          </a:p>
          <a:p>
            <a:pPr marL="171450" indent="-171450" defTabSz="912813">
              <a:buFont typeface="Arial" panose="020B0604020202020204" pitchFamily="34" charset="0"/>
              <a:buChar char="•"/>
              <a:defRPr/>
            </a:pPr>
            <a:endParaRPr lang="pt-BR" sz="1200" dirty="0">
              <a:solidFill>
                <a:srgbClr val="FFFFFF"/>
              </a:solidFill>
            </a:endParaRPr>
          </a:p>
          <a:p>
            <a:pPr defTabSz="912813">
              <a:defRPr/>
            </a:pPr>
            <a:r>
              <a:rPr lang="en-US" sz="1200" b="1" dirty="0">
                <a:solidFill>
                  <a:prstClr val="black"/>
                </a:solidFill>
              </a:rPr>
              <a:t>Proposal: Adequacy of the safety instrumented system (SIS) for combustion control of the furnace of plant 3 (BMS).</a:t>
            </a:r>
            <a:endParaRPr lang="pt-BR" sz="1200" dirty="0">
              <a:solidFill>
                <a:schemeClr val="tx1"/>
              </a:solidFill>
            </a:endParaRPr>
          </a:p>
          <a:p>
            <a:pPr defTabSz="912813">
              <a:defRPr/>
            </a:pPr>
            <a:endParaRPr lang="pt-BR" sz="1200" dirty="0">
              <a:solidFill>
                <a:schemeClr val="tx1"/>
              </a:solidFill>
            </a:endParaRPr>
          </a:p>
          <a:p>
            <a:pPr marL="171450" indent="-171450" defTabSz="912813">
              <a:buFont typeface="Arial" panose="020B0604020202020204" pitchFamily="34" charset="0"/>
              <a:buChar char="•"/>
              <a:defRPr/>
            </a:pPr>
            <a:r>
              <a:rPr lang="en-US" sz="1200" dirty="0">
                <a:solidFill>
                  <a:schemeClr val="tx1"/>
                </a:solidFill>
              </a:rPr>
              <a:t>Standardized solution with plant 4 and adhering to NBR 12313, IEC 61511, NFPA85 and NFPA86 standards.</a:t>
            </a:r>
          </a:p>
          <a:p>
            <a:pPr marL="171450" indent="-171450" defTabSz="912813">
              <a:buFont typeface="Arial" panose="020B0604020202020204" pitchFamily="34" charset="0"/>
              <a:buChar char="•"/>
              <a:defRPr/>
            </a:pPr>
            <a:r>
              <a:rPr lang="en-US" sz="1200" dirty="0">
                <a:solidFill>
                  <a:schemeClr val="tx1"/>
                </a:solidFill>
              </a:rPr>
              <a:t>Demobilization of obsolete BMS panels, assembly of new panels, testing and commissioning.</a:t>
            </a:r>
            <a:endParaRPr lang="pt-BR" sz="1200" dirty="0">
              <a:solidFill>
                <a:schemeClr val="tx1"/>
              </a:solidFill>
            </a:endParaRPr>
          </a:p>
          <a:p>
            <a:pPr marL="171450" indent="-171450" defTabSz="912813">
              <a:buFont typeface="Arial" panose="020B0604020202020204" pitchFamily="34" charset="0"/>
              <a:buChar char="•"/>
              <a:defRPr/>
            </a:pPr>
            <a:r>
              <a:rPr lang="en-US" sz="1200" dirty="0">
                <a:solidFill>
                  <a:schemeClr val="tx1"/>
                </a:solidFill>
              </a:rPr>
              <a:t>Assembly of the new panels, tests and commissioning.</a:t>
            </a:r>
            <a:endParaRPr lang="pt-BR" sz="1200" dirty="0">
              <a:solidFill>
                <a:schemeClr val="tx1"/>
              </a:solidFill>
            </a:endParaRPr>
          </a:p>
          <a:p>
            <a:pPr marL="171450" indent="-171450" defTabSz="912813">
              <a:buFont typeface="Arial" panose="020B0604020202020204" pitchFamily="34" charset="0"/>
              <a:buChar char="•"/>
              <a:defRPr/>
            </a:pPr>
            <a:r>
              <a:rPr lang="pt-BR" sz="1200" u="sng" dirty="0">
                <a:solidFill>
                  <a:schemeClr val="tx1"/>
                </a:solidFill>
              </a:rPr>
              <a:t>Hardware SIS, DeltaV. </a:t>
            </a:r>
          </a:p>
          <a:p>
            <a:pPr defTabSz="912813">
              <a:defRPr/>
            </a:pPr>
            <a:endParaRPr lang="pt-BR" sz="1200" b="1" dirty="0">
              <a:solidFill>
                <a:schemeClr val="tx1"/>
              </a:solidFill>
            </a:endParaRPr>
          </a:p>
          <a:p>
            <a:pPr defTabSz="912813">
              <a:defRPr/>
            </a:pPr>
            <a:r>
              <a:rPr lang="pt-BR" sz="1200" b="1" dirty="0" err="1">
                <a:solidFill>
                  <a:schemeClr val="tx1"/>
                </a:solidFill>
              </a:rPr>
              <a:t>Main</a:t>
            </a:r>
            <a:r>
              <a:rPr lang="pt-BR" sz="1200" b="1" dirty="0">
                <a:solidFill>
                  <a:schemeClr val="tx1"/>
                </a:solidFill>
              </a:rPr>
              <a:t> </a:t>
            </a:r>
            <a:r>
              <a:rPr lang="pt-BR" sz="1200" b="1" dirty="0" err="1">
                <a:solidFill>
                  <a:schemeClr val="tx1"/>
                </a:solidFill>
              </a:rPr>
              <a:t>Risks</a:t>
            </a:r>
            <a:endParaRPr lang="pt-BR" sz="1200" b="1" dirty="0">
              <a:solidFill>
                <a:schemeClr val="tx1"/>
              </a:solidFill>
            </a:endParaRPr>
          </a:p>
          <a:p>
            <a:pPr defTabSz="912813">
              <a:defRPr/>
            </a:pPr>
            <a:endParaRPr lang="pt-BR" sz="1200" b="1" dirty="0">
              <a:solidFill>
                <a:schemeClr val="tx1"/>
              </a:solidFill>
            </a:endParaRPr>
          </a:p>
          <a:p>
            <a:pPr marL="171450" indent="-171450" defTabSz="912813">
              <a:buFont typeface="Arial" panose="020B0604020202020204" pitchFamily="34" charset="0"/>
              <a:buChar char="•"/>
              <a:defRPr/>
            </a:pPr>
            <a:r>
              <a:rPr lang="pt-BR" sz="1200" dirty="0">
                <a:solidFill>
                  <a:prstClr val="black"/>
                </a:solidFill>
              </a:rPr>
              <a:t>Delivery time </a:t>
            </a:r>
            <a:r>
              <a:rPr lang="pt-BR" sz="1200" dirty="0" err="1">
                <a:solidFill>
                  <a:prstClr val="black"/>
                </a:solidFill>
              </a:rPr>
              <a:t>of</a:t>
            </a:r>
            <a:r>
              <a:rPr lang="pt-BR" sz="1200" dirty="0">
                <a:solidFill>
                  <a:prstClr val="black"/>
                </a:solidFill>
              </a:rPr>
              <a:t> </a:t>
            </a:r>
            <a:r>
              <a:rPr lang="pt-BR" sz="1200" dirty="0" err="1">
                <a:solidFill>
                  <a:prstClr val="black"/>
                </a:solidFill>
              </a:rPr>
              <a:t>materials</a:t>
            </a:r>
            <a:endParaRPr lang="pt-BR" sz="1200" dirty="0">
              <a:solidFill>
                <a:prstClr val="black"/>
              </a:solidFill>
            </a:endParaRPr>
          </a:p>
          <a:p>
            <a:pPr marL="171450" indent="-171450" defTabSz="912813">
              <a:buFont typeface="Arial" panose="020B0604020202020204" pitchFamily="34" charset="0"/>
              <a:buChar char="•"/>
              <a:defRPr/>
            </a:pPr>
            <a:r>
              <a:rPr lang="en-US" sz="1200" dirty="0">
                <a:solidFill>
                  <a:prstClr val="black"/>
                </a:solidFill>
              </a:rPr>
              <a:t>High temperature in the burner walkway as in Plant 4.</a:t>
            </a:r>
            <a:endParaRPr lang="pt-BR" sz="1200" dirty="0">
              <a:solidFill>
                <a:prstClr val="black"/>
              </a:solidFill>
            </a:endParaRPr>
          </a:p>
        </p:txBody>
      </p:sp>
      <p:sp>
        <p:nvSpPr>
          <p:cNvPr id="8" name="Espaço Reservado para Texto 1">
            <a:extLst>
              <a:ext uri="{FF2B5EF4-FFF2-40B4-BE49-F238E27FC236}">
                <a16:creationId xmlns:a16="http://schemas.microsoft.com/office/drawing/2014/main" id="{0A8877A9-5DF3-93F4-C458-7C01CFE51169}"/>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1556486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tângulo 38"/>
          <p:cNvSpPr/>
          <p:nvPr/>
        </p:nvSpPr>
        <p:spPr>
          <a:xfrm>
            <a:off x="125162" y="1562636"/>
            <a:ext cx="11934966"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a:cs typeface="Arial"/>
              </a:rPr>
              <a:t>BMS - Burner Management System</a:t>
            </a:r>
            <a:endParaRPr lang="pt-BR" b="1">
              <a:cs typeface="Arial"/>
            </a:endParaRPr>
          </a:p>
        </p:txBody>
      </p:sp>
      <p:sp>
        <p:nvSpPr>
          <p:cNvPr id="43" name="Retângulo 42"/>
          <p:cNvSpPr/>
          <p:nvPr/>
        </p:nvSpPr>
        <p:spPr>
          <a:xfrm>
            <a:off x="125162" y="2038281"/>
            <a:ext cx="11938428" cy="34209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t"/>
          <a:lstStyle/>
          <a:p>
            <a:pPr defTabSz="912813">
              <a:defRPr/>
            </a:pPr>
            <a:r>
              <a:rPr lang="en-US" sz="1400" dirty="0">
                <a:solidFill>
                  <a:schemeClr val="tx1"/>
                </a:solidFill>
                <a:ea typeface="+mn-lt"/>
                <a:cs typeface="+mn-lt"/>
              </a:rPr>
              <a:t>References of standards demonstrating the need for a safety instrumented system</a:t>
            </a:r>
            <a:endParaRPr lang="pt-BR" sz="1400" dirty="0">
              <a:solidFill>
                <a:schemeClr val="tx1"/>
              </a:solidFill>
              <a:ea typeface="Calibri"/>
              <a:cs typeface="Calibri"/>
            </a:endParaRPr>
          </a:p>
        </p:txBody>
      </p:sp>
      <p:sp>
        <p:nvSpPr>
          <p:cNvPr id="3" name="CaixaDeTexto 2">
            <a:extLst>
              <a:ext uri="{FF2B5EF4-FFF2-40B4-BE49-F238E27FC236}">
                <a16:creationId xmlns:a16="http://schemas.microsoft.com/office/drawing/2014/main" id="{48C0E431-E9DF-CCFF-9B2B-FEE1D0F99985}"/>
              </a:ext>
            </a:extLst>
          </p:cNvPr>
          <p:cNvSpPr txBox="1"/>
          <p:nvPr/>
        </p:nvSpPr>
        <p:spPr>
          <a:xfrm>
            <a:off x="148692" y="2461728"/>
            <a:ext cx="677431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BR" b="1" dirty="0">
                <a:solidFill>
                  <a:schemeClr val="accent5">
                    <a:lumMod val="50000"/>
                  </a:schemeClr>
                </a:solidFill>
              </a:rPr>
              <a:t>SIS – </a:t>
            </a:r>
            <a:r>
              <a:rPr lang="pt-BR" b="1" dirty="0" err="1">
                <a:solidFill>
                  <a:schemeClr val="accent5">
                    <a:lumMod val="50000"/>
                  </a:schemeClr>
                </a:solidFill>
              </a:rPr>
              <a:t>Safety</a:t>
            </a:r>
            <a:r>
              <a:rPr lang="pt-BR" b="1" dirty="0">
                <a:solidFill>
                  <a:schemeClr val="accent5">
                    <a:lumMod val="50000"/>
                  </a:schemeClr>
                </a:solidFill>
              </a:rPr>
              <a:t> </a:t>
            </a:r>
            <a:r>
              <a:rPr lang="pt-BR" b="1" dirty="0" err="1">
                <a:solidFill>
                  <a:schemeClr val="accent5">
                    <a:lumMod val="50000"/>
                  </a:schemeClr>
                </a:solidFill>
              </a:rPr>
              <a:t>Instrumented</a:t>
            </a:r>
            <a:r>
              <a:rPr lang="pt-BR" b="1" dirty="0">
                <a:solidFill>
                  <a:schemeClr val="accent5">
                    <a:lumMod val="50000"/>
                  </a:schemeClr>
                </a:solidFill>
              </a:rPr>
              <a:t> System</a:t>
            </a:r>
          </a:p>
          <a:p>
            <a:r>
              <a:rPr lang="en-US" b="1" dirty="0">
                <a:solidFill>
                  <a:schemeClr val="accent5">
                    <a:lumMod val="50000"/>
                  </a:schemeClr>
                </a:solidFill>
                <a:cs typeface="Calibri"/>
              </a:rPr>
              <a:t>Parallel and independent to the process control system</a:t>
            </a:r>
            <a:endParaRPr lang="pt-BR" b="1" dirty="0">
              <a:solidFill>
                <a:schemeClr val="accent5">
                  <a:lumMod val="50000"/>
                </a:schemeClr>
              </a:solidFill>
              <a:cs typeface="Calibri"/>
            </a:endParaRPr>
          </a:p>
        </p:txBody>
      </p:sp>
      <p:pic>
        <p:nvPicPr>
          <p:cNvPr id="21" name="Imagem 20"/>
          <p:cNvPicPr>
            <a:picLocks noChangeAspect="1"/>
          </p:cNvPicPr>
          <p:nvPr/>
        </p:nvPicPr>
        <p:blipFill rotWithShape="1">
          <a:blip r:embed="rId2" cstate="email">
            <a:extLst>
              <a:ext uri="{28A0092B-C50C-407E-A947-70E740481C1C}">
                <a14:useLocalDpi xmlns:a14="http://schemas.microsoft.com/office/drawing/2010/main"/>
              </a:ext>
            </a:extLst>
          </a:blip>
          <a:srcRect r="16705"/>
          <a:stretch/>
        </p:blipFill>
        <p:spPr>
          <a:xfrm>
            <a:off x="731520" y="3207611"/>
            <a:ext cx="5491089" cy="3355098"/>
          </a:xfrm>
          <a:prstGeom prst="rect">
            <a:avLst/>
          </a:prstGeom>
        </p:spPr>
      </p:pic>
      <p:pic>
        <p:nvPicPr>
          <p:cNvPr id="22" name="Imagem 21"/>
          <p:cNvPicPr>
            <a:picLocks noChangeAspect="1"/>
          </p:cNvPicPr>
          <p:nvPr/>
        </p:nvPicPr>
        <p:blipFill>
          <a:blip r:embed="rId3"/>
          <a:stretch>
            <a:fillRect/>
          </a:stretch>
        </p:blipFill>
        <p:spPr>
          <a:xfrm>
            <a:off x="7551581" y="3763312"/>
            <a:ext cx="2553056" cy="1714739"/>
          </a:xfrm>
          <a:prstGeom prst="rect">
            <a:avLst/>
          </a:prstGeom>
        </p:spPr>
      </p:pic>
      <p:sp>
        <p:nvSpPr>
          <p:cNvPr id="23" name="Colchete Direito 22"/>
          <p:cNvSpPr/>
          <p:nvPr/>
        </p:nvSpPr>
        <p:spPr>
          <a:xfrm>
            <a:off x="6222608" y="4297680"/>
            <a:ext cx="218831" cy="1007989"/>
          </a:xfrm>
          <a:prstGeom prst="rightBracket">
            <a:avLst/>
          </a:prstGeom>
          <a:ln w="38100"/>
        </p:spPr>
        <p:style>
          <a:lnRef idx="3">
            <a:schemeClr val="accent1"/>
          </a:lnRef>
          <a:fillRef idx="0">
            <a:schemeClr val="accent1"/>
          </a:fillRef>
          <a:effectRef idx="2">
            <a:schemeClr val="accent1"/>
          </a:effectRef>
          <a:fontRef idx="minor">
            <a:schemeClr val="tx1"/>
          </a:fontRef>
        </p:style>
        <p:txBody>
          <a:bodyPr rtlCol="0" anchor="ctr"/>
          <a:lstStyle/>
          <a:p>
            <a:pPr algn="ctr"/>
            <a:endParaRPr lang="pt-BR"/>
          </a:p>
        </p:txBody>
      </p:sp>
      <p:cxnSp>
        <p:nvCxnSpPr>
          <p:cNvPr id="25" name="Conector de Seta Reta 24"/>
          <p:cNvCxnSpPr>
            <a:cxnSpLocks/>
            <a:stCxn id="23" idx="2"/>
          </p:cNvCxnSpPr>
          <p:nvPr/>
        </p:nvCxnSpPr>
        <p:spPr>
          <a:xfrm flipV="1">
            <a:off x="6441439" y="4778130"/>
            <a:ext cx="924170" cy="2354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 name="Title 23">
            <a:extLst>
              <a:ext uri="{FF2B5EF4-FFF2-40B4-BE49-F238E27FC236}">
                <a16:creationId xmlns:a16="http://schemas.microsoft.com/office/drawing/2014/main" id="{A8B21F3C-C0EB-E2AB-29D4-BD60059BDF5F}"/>
              </a:ext>
            </a:extLst>
          </p:cNvPr>
          <p:cNvSpPr txBox="1">
            <a:spLocks/>
          </p:cNvSpPr>
          <p:nvPr/>
        </p:nvSpPr>
        <p:spPr>
          <a:xfrm>
            <a:off x="156236" y="64882"/>
            <a:ext cx="10147490" cy="5904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baseline="0">
                <a:solidFill>
                  <a:schemeClr val="bg1"/>
                </a:solidFill>
                <a:latin typeface="+mj-lt"/>
                <a:ea typeface="+mj-ea"/>
                <a:cs typeface="+mj-cs"/>
              </a:defRPr>
            </a:lvl1pPr>
          </a:lstStyle>
          <a:p>
            <a:endParaRPr lang="pt-BR" dirty="0">
              <a:latin typeface="+mn-lt"/>
            </a:endParaRPr>
          </a:p>
        </p:txBody>
      </p:sp>
      <p:sp>
        <p:nvSpPr>
          <p:cNvPr id="8" name="Espaço Reservado para Texto 1">
            <a:extLst>
              <a:ext uri="{FF2B5EF4-FFF2-40B4-BE49-F238E27FC236}">
                <a16:creationId xmlns:a16="http://schemas.microsoft.com/office/drawing/2014/main" id="{D5BF2189-CBFD-D9A0-EE5B-EEE77828DECA}"/>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1218737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tângulo 38"/>
          <p:cNvSpPr/>
          <p:nvPr/>
        </p:nvSpPr>
        <p:spPr>
          <a:xfrm>
            <a:off x="128624" y="1726338"/>
            <a:ext cx="11934966"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a:cs typeface="Arial"/>
              </a:rPr>
              <a:t>BMS - Burner Management System</a:t>
            </a:r>
            <a:endParaRPr lang="pt-BR" b="1">
              <a:cs typeface="Arial"/>
            </a:endParaRPr>
          </a:p>
        </p:txBody>
      </p:sp>
      <p:sp>
        <p:nvSpPr>
          <p:cNvPr id="43" name="Retângulo 42"/>
          <p:cNvSpPr/>
          <p:nvPr/>
        </p:nvSpPr>
        <p:spPr>
          <a:xfrm>
            <a:off x="125162" y="2189299"/>
            <a:ext cx="11938428" cy="34209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t"/>
          <a:lstStyle/>
          <a:p>
            <a:pPr defTabSz="912813"/>
            <a:r>
              <a:rPr lang="en-US" sz="1400" dirty="0">
                <a:solidFill>
                  <a:schemeClr val="tx1"/>
                </a:solidFill>
                <a:ea typeface="+mn-lt"/>
                <a:cs typeface="+mn-lt"/>
              </a:rPr>
              <a:t>References of standards demonstrating the need for a safety instrumented system</a:t>
            </a:r>
            <a:endParaRPr lang="pt-BR" sz="1400" dirty="0">
              <a:solidFill>
                <a:schemeClr val="tx1"/>
              </a:solidFill>
              <a:ea typeface="+mn-lt"/>
              <a:cs typeface="+mn-lt"/>
            </a:endParaRPr>
          </a:p>
        </p:txBody>
      </p:sp>
      <p:pic>
        <p:nvPicPr>
          <p:cNvPr id="2" name="Imagem 2" descr="Texto, Carta&#10;&#10;Descrição gerada automaticamente">
            <a:extLst>
              <a:ext uri="{FF2B5EF4-FFF2-40B4-BE49-F238E27FC236}">
                <a16:creationId xmlns:a16="http://schemas.microsoft.com/office/drawing/2014/main" id="{2F519666-5314-F4AD-1B68-A225894FA9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236" y="3016809"/>
            <a:ext cx="6566488" cy="3213035"/>
          </a:xfrm>
          <a:prstGeom prst="rect">
            <a:avLst/>
          </a:prstGeom>
        </p:spPr>
      </p:pic>
      <p:sp>
        <p:nvSpPr>
          <p:cNvPr id="3" name="CaixaDeTexto 2">
            <a:extLst>
              <a:ext uri="{FF2B5EF4-FFF2-40B4-BE49-F238E27FC236}">
                <a16:creationId xmlns:a16="http://schemas.microsoft.com/office/drawing/2014/main" id="{48C0E431-E9DF-CCFF-9B2B-FEE1D0F99985}"/>
              </a:ext>
            </a:extLst>
          </p:cNvPr>
          <p:cNvSpPr txBox="1"/>
          <p:nvPr/>
        </p:nvSpPr>
        <p:spPr>
          <a:xfrm>
            <a:off x="148692" y="2612746"/>
            <a:ext cx="677431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BR" sz="1400" dirty="0">
                <a:latin typeface="Calibri"/>
              </a:rPr>
              <a:t>Trecho da NBR12313 – 2000 </a:t>
            </a:r>
            <a:endParaRPr lang="pt-BR" sz="1400" dirty="0">
              <a:cs typeface="Calibri"/>
            </a:endParaRPr>
          </a:p>
        </p:txBody>
      </p:sp>
      <p:pic>
        <p:nvPicPr>
          <p:cNvPr id="8" name="Imagem 19" descr="Tabela&#10;&#10;Descrição gerada automaticamente">
            <a:extLst>
              <a:ext uri="{FF2B5EF4-FFF2-40B4-BE49-F238E27FC236}">
                <a16:creationId xmlns:a16="http://schemas.microsoft.com/office/drawing/2014/main" id="{E516A373-E48A-485C-1F70-379A6225CB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4489" y="3045871"/>
            <a:ext cx="4169120" cy="3409799"/>
          </a:xfrm>
          <a:prstGeom prst="rect">
            <a:avLst/>
          </a:prstGeom>
        </p:spPr>
      </p:pic>
      <p:sp>
        <p:nvSpPr>
          <p:cNvPr id="20" name="CaixaDeTexto 19">
            <a:extLst>
              <a:ext uri="{FF2B5EF4-FFF2-40B4-BE49-F238E27FC236}">
                <a16:creationId xmlns:a16="http://schemas.microsoft.com/office/drawing/2014/main" id="{4AD74176-BAEA-E43B-3B08-BC6C04A5AFFD}"/>
              </a:ext>
            </a:extLst>
          </p:cNvPr>
          <p:cNvSpPr txBox="1"/>
          <p:nvPr/>
        </p:nvSpPr>
        <p:spPr>
          <a:xfrm>
            <a:off x="7098510" y="2553041"/>
            <a:ext cx="484813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BR" sz="1400"/>
              <a:t>A partir da IEC 61508 calcula-se o SIL das malhas de segurança do processo</a:t>
            </a:r>
          </a:p>
        </p:txBody>
      </p:sp>
      <p:sp>
        <p:nvSpPr>
          <p:cNvPr id="21" name="Espaço Reservado para Texto 1">
            <a:extLst>
              <a:ext uri="{FF2B5EF4-FFF2-40B4-BE49-F238E27FC236}">
                <a16:creationId xmlns:a16="http://schemas.microsoft.com/office/drawing/2014/main" id="{58A43E28-9672-8B17-E0A7-A80399F13765}"/>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3065885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tângulo 38"/>
          <p:cNvSpPr/>
          <p:nvPr/>
        </p:nvSpPr>
        <p:spPr>
          <a:xfrm>
            <a:off x="128624" y="1674382"/>
            <a:ext cx="11934966"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dirty="0" err="1">
                <a:cs typeface="Arial"/>
              </a:rPr>
              <a:t>Furnace</a:t>
            </a:r>
            <a:r>
              <a:rPr lang="pt-BR" altLang="pt-BR" b="1" dirty="0">
                <a:cs typeface="Arial"/>
              </a:rPr>
              <a:t> 3 - </a:t>
            </a:r>
            <a:r>
              <a:rPr lang="pt-BR" altLang="pt-BR" b="1" dirty="0" err="1">
                <a:cs typeface="Arial"/>
              </a:rPr>
              <a:t>Combustion</a:t>
            </a:r>
            <a:r>
              <a:rPr lang="pt-BR" altLang="pt-BR" b="1" dirty="0">
                <a:cs typeface="Arial"/>
              </a:rPr>
              <a:t> System</a:t>
            </a:r>
            <a:endParaRPr lang="pt-BR" b="1" dirty="0">
              <a:cs typeface="Arial"/>
            </a:endParaRPr>
          </a:p>
        </p:txBody>
      </p:sp>
      <p:sp>
        <p:nvSpPr>
          <p:cNvPr id="21" name="CaixaDeTexto 20">
            <a:extLst>
              <a:ext uri="{FF2B5EF4-FFF2-40B4-BE49-F238E27FC236}">
                <a16:creationId xmlns:a16="http://schemas.microsoft.com/office/drawing/2014/main" id="{1A434A26-6279-BD79-35D0-14BF74C46FC0}"/>
              </a:ext>
            </a:extLst>
          </p:cNvPr>
          <p:cNvSpPr txBox="1"/>
          <p:nvPr/>
        </p:nvSpPr>
        <p:spPr>
          <a:xfrm>
            <a:off x="5727743" y="2757515"/>
            <a:ext cx="6319322" cy="3046988"/>
          </a:xfrm>
          <a:prstGeom prst="rect">
            <a:avLst/>
          </a:prstGeom>
          <a:solidFill>
            <a:schemeClr val="tx2">
              <a:lumMod val="20000"/>
              <a:lumOff val="80000"/>
            </a:schemeClr>
          </a:solidFill>
        </p:spPr>
        <p:txBody>
          <a:bodyPr wrap="square" lIns="91440" tIns="45720" rIns="91440" bIns="45720" rtlCol="0" anchor="t">
            <a:spAutoFit/>
          </a:bodyPr>
          <a:lstStyle/>
          <a:p>
            <a:pPr marL="285750" indent="-285750" algn="ctr">
              <a:buFont typeface="Arial"/>
              <a:buChar char="•"/>
            </a:pPr>
            <a:r>
              <a:rPr lang="pt-BR" sz="1600" b="1" dirty="0">
                <a:ea typeface="+mn-lt"/>
                <a:cs typeface="+mn-lt"/>
              </a:rPr>
              <a:t>NON-CONFORMITIES</a:t>
            </a:r>
            <a:endParaRPr lang="pt-BR" sz="1600" dirty="0">
              <a:ea typeface="+mn-lt"/>
              <a:cs typeface="+mn-lt"/>
            </a:endParaRPr>
          </a:p>
          <a:p>
            <a:pPr marL="285750" indent="-285750">
              <a:buFont typeface="Arial,Sans-Serif"/>
              <a:buChar char="•"/>
            </a:pPr>
            <a:r>
              <a:rPr lang="en-US" sz="1600" dirty="0">
                <a:ea typeface="Calibri"/>
                <a:cs typeface="Calibri"/>
              </a:rPr>
              <a:t>Control logic outside the requirements of national and international standards.</a:t>
            </a:r>
            <a:endParaRPr lang="en-US" sz="1600" dirty="0">
              <a:ea typeface="+mn-lt"/>
              <a:cs typeface="+mn-lt"/>
            </a:endParaRPr>
          </a:p>
          <a:p>
            <a:pPr marL="285750" indent="-285750">
              <a:buFont typeface="Arial,Sans-Serif"/>
              <a:buChar char="•"/>
            </a:pPr>
            <a:r>
              <a:rPr lang="en-US" sz="1600" dirty="0">
                <a:ea typeface="Calibri"/>
                <a:cs typeface="Calibri"/>
              </a:rPr>
              <a:t>Components in need of technological updating</a:t>
            </a:r>
            <a:endParaRPr lang="pt-BR" sz="1600" dirty="0"/>
          </a:p>
          <a:p>
            <a:pPr marL="285750" indent="-285750">
              <a:buFont typeface="Arial"/>
              <a:buChar char="•"/>
            </a:pPr>
            <a:r>
              <a:rPr lang="en-US" sz="1600" dirty="0">
                <a:ea typeface="Calibri"/>
                <a:cs typeface="Calibri"/>
              </a:rPr>
              <a:t>Advanced degree of oxidation of the panels</a:t>
            </a:r>
            <a:endParaRPr lang="pt-BR" sz="1600" dirty="0">
              <a:ea typeface="Calibri"/>
              <a:cs typeface="Calibri"/>
            </a:endParaRPr>
          </a:p>
          <a:p>
            <a:pPr marL="285750" indent="-285750">
              <a:buFont typeface="Arial"/>
              <a:buChar char="•"/>
            </a:pPr>
            <a:r>
              <a:rPr lang="en-US" sz="1600" dirty="0">
                <a:ea typeface="Calibri"/>
                <a:cs typeface="Calibri"/>
              </a:rPr>
              <a:t>Unidentified components in the area</a:t>
            </a:r>
            <a:endParaRPr lang="pt-BR" sz="1600" dirty="0">
              <a:ea typeface="Calibri"/>
              <a:cs typeface="Calibri"/>
            </a:endParaRPr>
          </a:p>
          <a:p>
            <a:pPr marL="285750" indent="-285750">
              <a:buFont typeface="Arial"/>
              <a:buChar char="•"/>
            </a:pPr>
            <a:r>
              <a:rPr lang="en-US" sz="1600" dirty="0">
                <a:ea typeface="Calibri"/>
                <a:cs typeface="Calibri"/>
              </a:rPr>
              <a:t>Lack of documentation to meet the requirements of the standard</a:t>
            </a:r>
            <a:endParaRPr lang="pt-BR" sz="1600" dirty="0">
              <a:ea typeface="+mn-lt"/>
              <a:cs typeface="+mn-lt"/>
            </a:endParaRPr>
          </a:p>
          <a:p>
            <a:pPr marL="285750" indent="-285750">
              <a:buFont typeface="Arial"/>
              <a:buChar char="•"/>
            </a:pPr>
            <a:r>
              <a:rPr lang="pt-BR" sz="1600" dirty="0" err="1">
                <a:ea typeface="Calibri"/>
                <a:cs typeface="Calibri"/>
              </a:rPr>
              <a:t>Instruments</a:t>
            </a:r>
            <a:r>
              <a:rPr lang="pt-BR" sz="1600" dirty="0">
                <a:ea typeface="Calibri"/>
                <a:cs typeface="Calibri"/>
              </a:rPr>
              <a:t> </a:t>
            </a:r>
            <a:r>
              <a:rPr lang="pt-BR" sz="1600" dirty="0" err="1">
                <a:ea typeface="Calibri"/>
                <a:cs typeface="Calibri"/>
              </a:rPr>
              <a:t>not</a:t>
            </a:r>
            <a:r>
              <a:rPr lang="pt-BR" sz="1600" dirty="0">
                <a:ea typeface="Calibri"/>
                <a:cs typeface="Calibri"/>
              </a:rPr>
              <a:t> </a:t>
            </a:r>
            <a:r>
              <a:rPr lang="pt-BR" sz="1600" dirty="0" err="1">
                <a:ea typeface="Calibri"/>
                <a:cs typeface="Calibri"/>
              </a:rPr>
              <a:t>suitable</a:t>
            </a:r>
            <a:r>
              <a:rPr lang="pt-BR" sz="1600" dirty="0">
                <a:ea typeface="Calibri"/>
                <a:cs typeface="Calibri"/>
              </a:rPr>
              <a:t> for </a:t>
            </a:r>
            <a:r>
              <a:rPr lang="pt-BR" sz="1600" dirty="0" err="1">
                <a:ea typeface="Calibri"/>
                <a:cs typeface="Calibri"/>
              </a:rPr>
              <a:t>gas</a:t>
            </a:r>
            <a:r>
              <a:rPr lang="pt-BR" sz="1600" dirty="0">
                <a:ea typeface="Calibri"/>
                <a:cs typeface="Calibri"/>
              </a:rPr>
              <a:t> </a:t>
            </a:r>
            <a:r>
              <a:rPr lang="pt-BR" sz="1600" dirty="0" err="1">
                <a:ea typeface="Calibri"/>
                <a:cs typeface="Calibri"/>
              </a:rPr>
              <a:t>application</a:t>
            </a:r>
            <a:endParaRPr lang="pt-BR" sz="1600" dirty="0">
              <a:ea typeface="Calibri"/>
              <a:cs typeface="Calibri"/>
            </a:endParaRPr>
          </a:p>
          <a:p>
            <a:endParaRPr lang="pt-BR" sz="1600" dirty="0">
              <a:ea typeface="Calibri"/>
              <a:cs typeface="Calibri"/>
            </a:endParaRPr>
          </a:p>
          <a:p>
            <a:pPr algn="ctr"/>
            <a:r>
              <a:rPr lang="pt-BR" sz="1600" b="1" dirty="0">
                <a:ea typeface="Calibri"/>
                <a:cs typeface="Calibri"/>
              </a:rPr>
              <a:t>AGGRAVATING</a:t>
            </a:r>
          </a:p>
          <a:p>
            <a:pPr marL="285750" indent="-285750">
              <a:buFont typeface="Arial,Sans-Serif"/>
              <a:buChar char="•"/>
            </a:pPr>
            <a:r>
              <a:rPr lang="en-US" sz="1600" dirty="0">
                <a:ea typeface="Calibri"/>
                <a:cs typeface="Calibri"/>
              </a:rPr>
              <a:t>Difficulty in maintaining the system and difficulty in diagnosing failures, due to the use of relay logics.</a:t>
            </a:r>
            <a:endParaRPr lang="pt-BR" sz="1600" dirty="0">
              <a:ea typeface="Calibri"/>
              <a:cs typeface="Calibri"/>
            </a:endParaRPr>
          </a:p>
        </p:txBody>
      </p:sp>
      <p:cxnSp>
        <p:nvCxnSpPr>
          <p:cNvPr id="28" name="Conector de Seta Reta 27">
            <a:extLst>
              <a:ext uri="{FF2B5EF4-FFF2-40B4-BE49-F238E27FC236}">
                <a16:creationId xmlns:a16="http://schemas.microsoft.com/office/drawing/2014/main" id="{5D7291F3-3850-DA30-2609-7A1B869D6106}"/>
              </a:ext>
            </a:extLst>
          </p:cNvPr>
          <p:cNvCxnSpPr/>
          <p:nvPr/>
        </p:nvCxnSpPr>
        <p:spPr>
          <a:xfrm flipH="1">
            <a:off x="5345558" y="2122066"/>
            <a:ext cx="0" cy="5549657"/>
          </a:xfrm>
          <a:prstGeom prst="straightConnector1">
            <a:avLst/>
          </a:prstGeom>
          <a:ln w="28575">
            <a:prstDash val="dash"/>
          </a:ln>
        </p:spPr>
        <p:style>
          <a:lnRef idx="3">
            <a:schemeClr val="accent6"/>
          </a:lnRef>
          <a:fillRef idx="0">
            <a:schemeClr val="accent6"/>
          </a:fillRef>
          <a:effectRef idx="2">
            <a:schemeClr val="accent6"/>
          </a:effectRef>
          <a:fontRef idx="minor">
            <a:schemeClr val="tx1"/>
          </a:fontRef>
        </p:style>
      </p:cxnSp>
      <p:sp>
        <p:nvSpPr>
          <p:cNvPr id="29" name="Retângulo 28">
            <a:extLst>
              <a:ext uri="{FF2B5EF4-FFF2-40B4-BE49-F238E27FC236}">
                <a16:creationId xmlns:a16="http://schemas.microsoft.com/office/drawing/2014/main" id="{66B188EF-A586-E766-7352-F27E744671A3}"/>
              </a:ext>
            </a:extLst>
          </p:cNvPr>
          <p:cNvSpPr/>
          <p:nvPr/>
        </p:nvSpPr>
        <p:spPr>
          <a:xfrm>
            <a:off x="128623" y="2177589"/>
            <a:ext cx="4898175"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en-US" altLang="pt-BR" b="1" dirty="0">
                <a:cs typeface="Arial"/>
              </a:rPr>
              <a:t>Standards Applied to Industrial Plants</a:t>
            </a:r>
            <a:endParaRPr lang="pt-BR" b="1" dirty="0">
              <a:cs typeface="Arial"/>
            </a:endParaRPr>
          </a:p>
        </p:txBody>
      </p:sp>
      <p:sp>
        <p:nvSpPr>
          <p:cNvPr id="30" name="Retângulo 29">
            <a:extLst>
              <a:ext uri="{FF2B5EF4-FFF2-40B4-BE49-F238E27FC236}">
                <a16:creationId xmlns:a16="http://schemas.microsoft.com/office/drawing/2014/main" id="{982E7EF4-D9CB-3B0A-F44C-9753A8F969E2}"/>
              </a:ext>
            </a:extLst>
          </p:cNvPr>
          <p:cNvSpPr/>
          <p:nvPr/>
        </p:nvSpPr>
        <p:spPr>
          <a:xfrm>
            <a:off x="5729386" y="2177589"/>
            <a:ext cx="6321105"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a:cs typeface="Arial"/>
              </a:rPr>
              <a:t>Status Atual</a:t>
            </a:r>
            <a:endParaRPr lang="pt-BR" b="1">
              <a:cs typeface="Arial"/>
            </a:endParaRPr>
          </a:p>
        </p:txBody>
      </p:sp>
      <p:sp>
        <p:nvSpPr>
          <p:cNvPr id="31" name="Seta: Dobrada para Cima 30">
            <a:extLst>
              <a:ext uri="{FF2B5EF4-FFF2-40B4-BE49-F238E27FC236}">
                <a16:creationId xmlns:a16="http://schemas.microsoft.com/office/drawing/2014/main" id="{33FD39F7-4920-8BC4-C04A-FCA4D0F785C8}"/>
              </a:ext>
            </a:extLst>
          </p:cNvPr>
          <p:cNvSpPr/>
          <p:nvPr/>
        </p:nvSpPr>
        <p:spPr>
          <a:xfrm rot="5400000">
            <a:off x="6113197" y="5823097"/>
            <a:ext cx="762000" cy="704491"/>
          </a:xfrm>
          <a:prstGeom prst="bentUpArrow">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p>
            <a:pPr algn="ctr"/>
            <a:endParaRPr lang="pt-BR" b="1">
              <a:solidFill>
                <a:schemeClr val="tx1"/>
              </a:solidFill>
            </a:endParaRPr>
          </a:p>
        </p:txBody>
      </p:sp>
      <p:sp>
        <p:nvSpPr>
          <p:cNvPr id="33" name="CaixaDeTexto 32">
            <a:extLst>
              <a:ext uri="{FF2B5EF4-FFF2-40B4-BE49-F238E27FC236}">
                <a16:creationId xmlns:a16="http://schemas.microsoft.com/office/drawing/2014/main" id="{757901FD-A4F1-0501-1FB8-814239636E42}"/>
              </a:ext>
            </a:extLst>
          </p:cNvPr>
          <p:cNvSpPr txBox="1"/>
          <p:nvPr/>
        </p:nvSpPr>
        <p:spPr>
          <a:xfrm>
            <a:off x="6846442" y="6182154"/>
            <a:ext cx="5213685" cy="369332"/>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sz="1600" dirty="0"/>
              <a:t>Current System – NOT COMPLYING WITH STANDARDS</a:t>
            </a:r>
            <a:endParaRPr lang="pt-BR" sz="1600" dirty="0"/>
          </a:p>
        </p:txBody>
      </p:sp>
      <p:sp>
        <p:nvSpPr>
          <p:cNvPr id="3" name="CaixaDeTexto 2">
            <a:extLst>
              <a:ext uri="{FF2B5EF4-FFF2-40B4-BE49-F238E27FC236}">
                <a16:creationId xmlns:a16="http://schemas.microsoft.com/office/drawing/2014/main" id="{98C226B8-209D-EF9F-9066-677AE973C744}"/>
              </a:ext>
            </a:extLst>
          </p:cNvPr>
          <p:cNvSpPr txBox="1"/>
          <p:nvPr/>
        </p:nvSpPr>
        <p:spPr>
          <a:xfrm>
            <a:off x="177005" y="2992820"/>
            <a:ext cx="2217402" cy="2031325"/>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p>
            <a:pPr algn="ctr"/>
            <a:r>
              <a:rPr lang="pt-BR" b="1" dirty="0"/>
              <a:t>NBR 12313</a:t>
            </a:r>
          </a:p>
          <a:p>
            <a:pPr algn="ctr"/>
            <a:r>
              <a:rPr lang="en-US" dirty="0"/>
              <a:t>Control and safety for the use of combustible gases in low and high temperature processes</a:t>
            </a:r>
            <a:endParaRPr lang="pt-BR" dirty="0"/>
          </a:p>
        </p:txBody>
      </p:sp>
      <p:sp>
        <p:nvSpPr>
          <p:cNvPr id="22" name="CaixaDeTexto 21">
            <a:extLst>
              <a:ext uri="{FF2B5EF4-FFF2-40B4-BE49-F238E27FC236}">
                <a16:creationId xmlns:a16="http://schemas.microsoft.com/office/drawing/2014/main" id="{84F567D1-8086-0BCC-22D0-7DA278396AD4}"/>
              </a:ext>
            </a:extLst>
          </p:cNvPr>
          <p:cNvSpPr txBox="1"/>
          <p:nvPr/>
        </p:nvSpPr>
        <p:spPr>
          <a:xfrm>
            <a:off x="177005" y="5359126"/>
            <a:ext cx="2217402" cy="1477328"/>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p>
            <a:pPr algn="ctr"/>
            <a:r>
              <a:rPr lang="pt-BR" b="1" dirty="0"/>
              <a:t>NFPA 86 </a:t>
            </a:r>
            <a:endParaRPr lang="pt-BR" dirty="0"/>
          </a:p>
          <a:p>
            <a:pPr algn="ctr"/>
            <a:r>
              <a:rPr lang="pt-BR" dirty="0">
                <a:ea typeface="+mn-lt"/>
                <a:cs typeface="+mn-lt"/>
              </a:rPr>
              <a:t>Standard for </a:t>
            </a:r>
            <a:r>
              <a:rPr lang="pt-BR" dirty="0" err="1">
                <a:ea typeface="+mn-lt"/>
                <a:cs typeface="+mn-lt"/>
              </a:rPr>
              <a:t>Ovens</a:t>
            </a:r>
            <a:r>
              <a:rPr lang="pt-BR" dirty="0">
                <a:ea typeface="+mn-lt"/>
                <a:cs typeface="+mn-lt"/>
              </a:rPr>
              <a:t> </a:t>
            </a:r>
            <a:r>
              <a:rPr lang="pt-BR" dirty="0" err="1">
                <a:ea typeface="+mn-lt"/>
                <a:cs typeface="+mn-lt"/>
              </a:rPr>
              <a:t>and</a:t>
            </a:r>
            <a:r>
              <a:rPr lang="pt-BR" dirty="0">
                <a:ea typeface="+mn-lt"/>
                <a:cs typeface="+mn-lt"/>
              </a:rPr>
              <a:t> </a:t>
            </a:r>
            <a:r>
              <a:rPr lang="pt-BR" dirty="0" err="1">
                <a:ea typeface="+mn-lt"/>
                <a:cs typeface="+mn-lt"/>
              </a:rPr>
              <a:t>Furnaces</a:t>
            </a:r>
            <a:endParaRPr lang="pt-BR" dirty="0">
              <a:ea typeface="Calibri"/>
              <a:cs typeface="Calibri"/>
            </a:endParaRPr>
          </a:p>
        </p:txBody>
      </p:sp>
      <p:sp>
        <p:nvSpPr>
          <p:cNvPr id="24" name="CaixaDeTexto 23">
            <a:extLst>
              <a:ext uri="{FF2B5EF4-FFF2-40B4-BE49-F238E27FC236}">
                <a16:creationId xmlns:a16="http://schemas.microsoft.com/office/drawing/2014/main" id="{EBE61E91-22F5-D1DF-A07D-2D0BC2F629A7}"/>
              </a:ext>
            </a:extLst>
          </p:cNvPr>
          <p:cNvSpPr txBox="1"/>
          <p:nvPr/>
        </p:nvSpPr>
        <p:spPr>
          <a:xfrm>
            <a:off x="2707323" y="5359126"/>
            <a:ext cx="2307735" cy="1476515"/>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p>
            <a:pPr algn="ctr"/>
            <a:r>
              <a:rPr lang="pt-BR" b="1" dirty="0"/>
              <a:t>NFPA 85</a:t>
            </a:r>
            <a:endParaRPr lang="pt-BR" dirty="0"/>
          </a:p>
          <a:p>
            <a:pPr algn="ctr"/>
            <a:r>
              <a:rPr lang="pt-BR" b="1" dirty="0"/>
              <a:t> </a:t>
            </a:r>
            <a:r>
              <a:rPr lang="pt-BR" dirty="0">
                <a:ea typeface="+mn-lt"/>
                <a:cs typeface="+mn-lt"/>
              </a:rPr>
              <a:t>Boiler </a:t>
            </a:r>
            <a:r>
              <a:rPr lang="pt-BR" dirty="0" err="1">
                <a:ea typeface="+mn-lt"/>
                <a:cs typeface="+mn-lt"/>
              </a:rPr>
              <a:t>and</a:t>
            </a:r>
            <a:endParaRPr lang="pt-BR" dirty="0">
              <a:ea typeface="Calibri"/>
              <a:cs typeface="Calibri"/>
            </a:endParaRPr>
          </a:p>
          <a:p>
            <a:pPr algn="ctr"/>
            <a:r>
              <a:rPr lang="pt-BR" dirty="0" err="1">
                <a:ea typeface="+mn-lt"/>
                <a:cs typeface="+mn-lt"/>
              </a:rPr>
              <a:t>Combustion</a:t>
            </a:r>
            <a:endParaRPr lang="pt-BR" dirty="0"/>
          </a:p>
          <a:p>
            <a:pPr algn="ctr"/>
            <a:r>
              <a:rPr lang="pt-BR" dirty="0">
                <a:ea typeface="+mn-lt"/>
                <a:cs typeface="+mn-lt"/>
              </a:rPr>
              <a:t>Systems </a:t>
            </a:r>
            <a:r>
              <a:rPr lang="pt-BR" dirty="0" err="1">
                <a:ea typeface="+mn-lt"/>
                <a:cs typeface="+mn-lt"/>
              </a:rPr>
              <a:t>Hazards</a:t>
            </a:r>
            <a:endParaRPr lang="pt-BR" dirty="0"/>
          </a:p>
          <a:p>
            <a:pPr algn="ctr"/>
            <a:r>
              <a:rPr lang="pt-BR" dirty="0" err="1">
                <a:ea typeface="+mn-lt"/>
                <a:cs typeface="+mn-lt"/>
              </a:rPr>
              <a:t>Code</a:t>
            </a:r>
            <a:endParaRPr lang="pt-BR" dirty="0"/>
          </a:p>
        </p:txBody>
      </p:sp>
      <p:sp>
        <p:nvSpPr>
          <p:cNvPr id="26" name="CaixaDeTexto 25">
            <a:extLst>
              <a:ext uri="{FF2B5EF4-FFF2-40B4-BE49-F238E27FC236}">
                <a16:creationId xmlns:a16="http://schemas.microsoft.com/office/drawing/2014/main" id="{FBDD074E-561D-C430-86EC-DD87C52584CC}"/>
              </a:ext>
            </a:extLst>
          </p:cNvPr>
          <p:cNvSpPr txBox="1">
            <a:spLocks/>
          </p:cNvSpPr>
          <p:nvPr/>
        </p:nvSpPr>
        <p:spPr>
          <a:xfrm>
            <a:off x="2707323" y="2992821"/>
            <a:ext cx="2307735" cy="2031324"/>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p>
            <a:pPr algn="ctr"/>
            <a:r>
              <a:rPr lang="pt-BR" b="1" dirty="0">
                <a:ea typeface="Calibri"/>
                <a:cs typeface="Calibri"/>
              </a:rPr>
              <a:t>IEC 61511 +  IEC 61508</a:t>
            </a:r>
          </a:p>
          <a:p>
            <a:pPr algn="ctr"/>
            <a:r>
              <a:rPr lang="en-US" dirty="0">
                <a:ea typeface="+mn-lt"/>
                <a:cs typeface="+mn-lt"/>
              </a:rPr>
              <a:t>Process Industry Safety Instrumented System Standards</a:t>
            </a:r>
            <a:endParaRPr lang="pt-BR" dirty="0">
              <a:ea typeface="+mn-lt"/>
              <a:cs typeface="+mn-lt"/>
            </a:endParaRPr>
          </a:p>
        </p:txBody>
      </p:sp>
      <p:sp>
        <p:nvSpPr>
          <p:cNvPr id="7" name="Espaço Reservado para Texto 1">
            <a:extLst>
              <a:ext uri="{FF2B5EF4-FFF2-40B4-BE49-F238E27FC236}">
                <a16:creationId xmlns:a16="http://schemas.microsoft.com/office/drawing/2014/main" id="{16BBFE87-D021-DE4C-BE24-FAF48AD6677B}"/>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2352680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en-US" dirty="0"/>
              <a:t>Gas rack and old BMS panel</a:t>
            </a:r>
            <a:endParaRPr lang="pt-B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5591" y="2281778"/>
            <a:ext cx="619125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170218" y="1438324"/>
            <a:ext cx="2049764" cy="2719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50093" y="4503558"/>
            <a:ext cx="2902145" cy="2080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2881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en-US" dirty="0"/>
              <a:t>Gas rack and old </a:t>
            </a:r>
            <a:r>
              <a:rPr lang="en-US" dirty="0" err="1"/>
              <a:t>bms</a:t>
            </a:r>
            <a:r>
              <a:rPr lang="en-US" dirty="0"/>
              <a:t> panel</a:t>
            </a:r>
            <a:endParaRPr lang="pt-BR" dirty="0"/>
          </a:p>
        </p:txBody>
      </p:sp>
      <p:pic>
        <p:nvPicPr>
          <p:cNvPr id="9" name="Imagem 4" descr="RACK DUPLO F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3434029" y="1576477"/>
            <a:ext cx="6378575" cy="502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aixaDeTexto 5"/>
          <p:cNvSpPr txBox="1">
            <a:spLocks noChangeArrowheads="1"/>
          </p:cNvSpPr>
          <p:nvPr/>
        </p:nvSpPr>
        <p:spPr bwMode="auto">
          <a:xfrm>
            <a:off x="205830" y="3653742"/>
            <a:ext cx="29525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pt-BR" altLang="pt-BR" dirty="0"/>
              <a:t>GAS RACK – FURNACE 3</a:t>
            </a:r>
          </a:p>
        </p:txBody>
      </p:sp>
      <p:sp>
        <p:nvSpPr>
          <p:cNvPr id="11" name="CaixaDeTexto 10"/>
          <p:cNvSpPr txBox="1">
            <a:spLocks noChangeArrowheads="1"/>
          </p:cNvSpPr>
          <p:nvPr/>
        </p:nvSpPr>
        <p:spPr bwMode="auto">
          <a:xfrm>
            <a:off x="6081979" y="6167527"/>
            <a:ext cx="6543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ENTRY 
GAS</a:t>
            </a:r>
            <a:endParaRPr lang="pt-BR" altLang="pt-BR" sz="1000" b="1" dirty="0">
              <a:solidFill>
                <a:schemeClr val="tx1"/>
              </a:solidFill>
              <a:latin typeface="Arial" panose="020B0604020202020204" pitchFamily="34" charset="0"/>
              <a:cs typeface="Arial" panose="020B0604020202020204" pitchFamily="34" charset="0"/>
            </a:endParaRPr>
          </a:p>
        </p:txBody>
      </p:sp>
      <p:cxnSp>
        <p:nvCxnSpPr>
          <p:cNvPr id="12" name="Conector de seta reta 8"/>
          <p:cNvCxnSpPr>
            <a:stCxn id="11" idx="0"/>
          </p:cNvCxnSpPr>
          <p:nvPr/>
        </p:nvCxnSpPr>
        <p:spPr>
          <a:xfrm flipV="1">
            <a:off x="6409152" y="5434102"/>
            <a:ext cx="311001" cy="7334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CaixaDeTexto 12"/>
          <p:cNvSpPr txBox="1">
            <a:spLocks noChangeArrowheads="1"/>
          </p:cNvSpPr>
          <p:nvPr/>
        </p:nvSpPr>
        <p:spPr bwMode="auto">
          <a:xfrm>
            <a:off x="6858266" y="6167527"/>
            <a:ext cx="866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BLOQUEIO</a:t>
            </a:r>
          </a:p>
          <a:p>
            <a:r>
              <a:rPr lang="en-US" altLang="pt-BR" sz="1000" b="1" dirty="0">
                <a:solidFill>
                  <a:schemeClr val="tx1"/>
                </a:solidFill>
                <a:latin typeface="Arial" panose="020B0604020202020204" pitchFamily="34" charset="0"/>
                <a:cs typeface="Arial" panose="020B0604020202020204" pitchFamily="34" charset="0"/>
              </a:rPr>
              <a:t>MANUAL</a:t>
            </a:r>
          </a:p>
        </p:txBody>
      </p:sp>
      <p:cxnSp>
        <p:nvCxnSpPr>
          <p:cNvPr id="14" name="Conector de seta reta 13"/>
          <p:cNvCxnSpPr>
            <a:stCxn id="13" idx="0"/>
          </p:cNvCxnSpPr>
          <p:nvPr/>
        </p:nvCxnSpPr>
        <p:spPr>
          <a:xfrm rot="16200000" flipV="1">
            <a:off x="7139254" y="6015127"/>
            <a:ext cx="3048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CaixaDeTexto 14"/>
          <p:cNvSpPr txBox="1">
            <a:spLocks noChangeArrowheads="1"/>
          </p:cNvSpPr>
          <p:nvPr/>
        </p:nvSpPr>
        <p:spPr bwMode="auto">
          <a:xfrm>
            <a:off x="8841867" y="6277827"/>
            <a:ext cx="9476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REDUCTOR 
PRESSURE</a:t>
            </a:r>
            <a:endParaRPr lang="en-US" altLang="pt-BR" sz="1000" b="1" dirty="0">
              <a:solidFill>
                <a:schemeClr val="tx1"/>
              </a:solidFill>
              <a:latin typeface="Arial" panose="020B0604020202020204" pitchFamily="34" charset="0"/>
              <a:cs typeface="Arial" panose="020B0604020202020204" pitchFamily="34" charset="0"/>
            </a:endParaRPr>
          </a:p>
        </p:txBody>
      </p:sp>
      <p:cxnSp>
        <p:nvCxnSpPr>
          <p:cNvPr id="16" name="Conector de seta reta 16"/>
          <p:cNvCxnSpPr>
            <a:stCxn id="15" idx="0"/>
          </p:cNvCxnSpPr>
          <p:nvPr/>
        </p:nvCxnSpPr>
        <p:spPr>
          <a:xfrm flipH="1" flipV="1">
            <a:off x="8435468" y="5820626"/>
            <a:ext cx="880247" cy="45720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CaixaDeTexto 16"/>
          <p:cNvSpPr txBox="1">
            <a:spLocks noChangeArrowheads="1"/>
          </p:cNvSpPr>
          <p:nvPr/>
        </p:nvSpPr>
        <p:spPr bwMode="auto">
          <a:xfrm>
            <a:off x="7526604" y="6005602"/>
            <a:ext cx="12652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OVERPRESSURE</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18" name="CaixaDeTexto 17"/>
          <p:cNvSpPr txBox="1">
            <a:spLocks noChangeArrowheads="1"/>
          </p:cNvSpPr>
          <p:nvPr/>
        </p:nvSpPr>
        <p:spPr bwMode="auto">
          <a:xfrm>
            <a:off x="9677666" y="5719852"/>
            <a:ext cx="17652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PSL
LOW PRESSURE SWITCH</a:t>
            </a:r>
          </a:p>
        </p:txBody>
      </p:sp>
      <p:cxnSp>
        <p:nvCxnSpPr>
          <p:cNvPr id="19" name="Conector de seta reta 24"/>
          <p:cNvCxnSpPr>
            <a:stCxn id="18" idx="1"/>
          </p:cNvCxnSpPr>
          <p:nvPr/>
        </p:nvCxnSpPr>
        <p:spPr>
          <a:xfrm flipH="1" flipV="1">
            <a:off x="9220466" y="5505541"/>
            <a:ext cx="457200" cy="41436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CaixaDeTexto 19"/>
          <p:cNvSpPr txBox="1">
            <a:spLocks noChangeArrowheads="1"/>
          </p:cNvSpPr>
          <p:nvPr/>
        </p:nvSpPr>
        <p:spPr bwMode="auto">
          <a:xfrm>
            <a:off x="8853754" y="2890927"/>
            <a:ext cx="8338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VALVES 
LOCK - NF</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21" name="CaixaDeTexto 20"/>
          <p:cNvSpPr txBox="1">
            <a:spLocks noChangeArrowheads="1"/>
          </p:cNvSpPr>
          <p:nvPr/>
        </p:nvSpPr>
        <p:spPr bwMode="auto">
          <a:xfrm>
            <a:off x="8323529" y="1790790"/>
            <a:ext cx="8258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VALVE 
VENT - NA</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22" name="CaixaDeTexto 21"/>
          <p:cNvSpPr txBox="1">
            <a:spLocks noChangeArrowheads="1"/>
          </p:cNvSpPr>
          <p:nvPr/>
        </p:nvSpPr>
        <p:spPr bwMode="auto">
          <a:xfrm>
            <a:off x="9863404" y="2176552"/>
            <a:ext cx="81945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VALVE 
CONTROL</a:t>
            </a:r>
            <a:endParaRPr lang="en-US" altLang="pt-BR" sz="1000" b="1" dirty="0">
              <a:solidFill>
                <a:schemeClr val="tx1"/>
              </a:solidFill>
              <a:latin typeface="Arial" panose="020B0604020202020204" pitchFamily="34" charset="0"/>
              <a:cs typeface="Arial" panose="020B0604020202020204" pitchFamily="34" charset="0"/>
            </a:endParaRPr>
          </a:p>
        </p:txBody>
      </p:sp>
      <p:cxnSp>
        <p:nvCxnSpPr>
          <p:cNvPr id="23" name="Conector de seta reta 36"/>
          <p:cNvCxnSpPr>
            <a:stCxn id="22" idx="1"/>
          </p:cNvCxnSpPr>
          <p:nvPr/>
        </p:nvCxnSpPr>
        <p:spPr>
          <a:xfrm flipH="1">
            <a:off x="8220342" y="2376607"/>
            <a:ext cx="1643062" cy="91437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CaixaDeTexto 23"/>
          <p:cNvSpPr txBox="1">
            <a:spLocks noChangeArrowheads="1"/>
          </p:cNvSpPr>
          <p:nvPr/>
        </p:nvSpPr>
        <p:spPr bwMode="auto">
          <a:xfrm>
            <a:off x="6986854" y="1290727"/>
            <a:ext cx="81304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BUBBLER</a:t>
            </a:r>
            <a:endParaRPr lang="en-US" altLang="pt-BR" sz="1000" b="1" dirty="0">
              <a:solidFill>
                <a:schemeClr val="tx1"/>
              </a:solidFill>
              <a:latin typeface="Arial" panose="020B0604020202020204" pitchFamily="34" charset="0"/>
              <a:cs typeface="Arial" panose="020B0604020202020204" pitchFamily="34" charset="0"/>
            </a:endParaRPr>
          </a:p>
        </p:txBody>
      </p:sp>
      <p:cxnSp>
        <p:nvCxnSpPr>
          <p:cNvPr id="25" name="Conector de seta reta 41"/>
          <p:cNvCxnSpPr>
            <a:stCxn id="24" idx="2"/>
          </p:cNvCxnSpPr>
          <p:nvPr/>
        </p:nvCxnSpPr>
        <p:spPr>
          <a:xfrm>
            <a:off x="7393376" y="1536948"/>
            <a:ext cx="398339" cy="146827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CaixaDeTexto 25"/>
          <p:cNvSpPr txBox="1">
            <a:spLocks noChangeArrowheads="1"/>
          </p:cNvSpPr>
          <p:nvPr/>
        </p:nvSpPr>
        <p:spPr bwMode="auto">
          <a:xfrm>
            <a:off x="9749104" y="3522752"/>
            <a:ext cx="146546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PSH
PRESSURE SWITCH 
DE HIGH</a:t>
            </a:r>
          </a:p>
        </p:txBody>
      </p:sp>
      <p:cxnSp>
        <p:nvCxnSpPr>
          <p:cNvPr id="27" name="Conector de seta reta 47"/>
          <p:cNvCxnSpPr>
            <a:stCxn id="26" idx="1"/>
          </p:cNvCxnSpPr>
          <p:nvPr/>
        </p:nvCxnSpPr>
        <p:spPr>
          <a:xfrm flipH="1">
            <a:off x="7720280" y="3799751"/>
            <a:ext cx="2028824" cy="13416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8" name="CaixaDeTexto 27"/>
          <p:cNvSpPr txBox="1">
            <a:spLocks noChangeArrowheads="1"/>
          </p:cNvSpPr>
          <p:nvPr/>
        </p:nvSpPr>
        <p:spPr bwMode="auto">
          <a:xfrm>
            <a:off x="9844354" y="5105490"/>
            <a:ext cx="947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REDUCTOR 
PILOT</a:t>
            </a:r>
          </a:p>
        </p:txBody>
      </p:sp>
      <p:cxnSp>
        <p:nvCxnSpPr>
          <p:cNvPr id="29" name="Conector de seta reta 51"/>
          <p:cNvCxnSpPr>
            <a:stCxn id="28" idx="1"/>
          </p:cNvCxnSpPr>
          <p:nvPr/>
        </p:nvCxnSpPr>
        <p:spPr>
          <a:xfrm rot="10800000">
            <a:off x="8720404" y="4934040"/>
            <a:ext cx="1123950" cy="3714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 name="CaixaDeTexto 29"/>
          <p:cNvSpPr txBox="1">
            <a:spLocks noChangeArrowheads="1"/>
          </p:cNvSpPr>
          <p:nvPr/>
        </p:nvSpPr>
        <p:spPr bwMode="auto">
          <a:xfrm>
            <a:off x="8060004" y="4219665"/>
            <a:ext cx="5613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PSL
PILOT</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31" name="CaixaDeTexto 30"/>
          <p:cNvSpPr txBox="1">
            <a:spLocks noChangeArrowheads="1"/>
          </p:cNvSpPr>
          <p:nvPr/>
        </p:nvSpPr>
        <p:spPr bwMode="auto">
          <a:xfrm>
            <a:off x="6702691" y="4505415"/>
            <a:ext cx="5613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PSH</a:t>
            </a:r>
          </a:p>
          <a:p>
            <a:r>
              <a:rPr lang="en-US" altLang="pt-BR" sz="1000" b="1" dirty="0">
                <a:solidFill>
                  <a:schemeClr val="tx1"/>
                </a:solidFill>
                <a:latin typeface="Arial" panose="020B0604020202020204" pitchFamily="34" charset="0"/>
                <a:cs typeface="Arial" panose="020B0604020202020204" pitchFamily="34" charset="0"/>
              </a:rPr>
              <a:t>PILOT</a:t>
            </a:r>
          </a:p>
        </p:txBody>
      </p:sp>
      <p:sp>
        <p:nvSpPr>
          <p:cNvPr id="32" name="CaixaDeTexto 31"/>
          <p:cNvSpPr txBox="1">
            <a:spLocks noChangeArrowheads="1"/>
          </p:cNvSpPr>
          <p:nvPr/>
        </p:nvSpPr>
        <p:spPr bwMode="auto">
          <a:xfrm>
            <a:off x="7363091" y="4433977"/>
            <a:ext cx="6767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dirty="0">
                <a:solidFill>
                  <a:schemeClr val="tx1"/>
                </a:solidFill>
                <a:latin typeface="Arial" panose="020B0604020202020204" pitchFamily="34" charset="0"/>
                <a:cs typeface="Arial" panose="020B0604020202020204" pitchFamily="34" charset="0"/>
              </a:rPr>
              <a:t>BLOCK </a:t>
            </a:r>
          </a:p>
          <a:p>
            <a:r>
              <a:rPr lang="en-US" altLang="pt-BR" sz="1000" b="1" dirty="0">
                <a:solidFill>
                  <a:schemeClr val="tx1"/>
                </a:solidFill>
                <a:latin typeface="Arial" panose="020B0604020202020204" pitchFamily="34" charset="0"/>
                <a:cs typeface="Arial" panose="020B0604020202020204" pitchFamily="34" charset="0"/>
              </a:rPr>
              <a:t>PILOT</a:t>
            </a:r>
          </a:p>
        </p:txBody>
      </p:sp>
      <p:sp>
        <p:nvSpPr>
          <p:cNvPr id="33" name="CaixaDeTexto 32"/>
          <p:cNvSpPr txBox="1">
            <a:spLocks noChangeArrowheads="1"/>
          </p:cNvSpPr>
          <p:nvPr/>
        </p:nvSpPr>
        <p:spPr bwMode="auto">
          <a:xfrm>
            <a:off x="9425254" y="4076790"/>
            <a:ext cx="8338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VALVES 
LOCK - NF</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34" name="CaixaDeTexto 33">
            <a:hlinkClick r:id="" action="ppaction://noaction"/>
          </p:cNvPr>
          <p:cNvSpPr txBox="1">
            <a:spLocks noChangeArrowheads="1"/>
          </p:cNvSpPr>
          <p:nvPr/>
        </p:nvSpPr>
        <p:spPr bwMode="auto">
          <a:xfrm>
            <a:off x="6496316" y="2471827"/>
            <a:ext cx="86677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PANEL OF
COMMAND
BMS</a:t>
            </a:r>
            <a:endParaRPr lang="en-US" altLang="pt-BR" sz="1000" b="1" dirty="0">
              <a:solidFill>
                <a:schemeClr val="tx1"/>
              </a:solidFill>
              <a:latin typeface="Arial" panose="020B0604020202020204" pitchFamily="34" charset="0"/>
              <a:cs typeface="Arial" panose="020B0604020202020204" pitchFamily="34" charset="0"/>
            </a:endParaRPr>
          </a:p>
        </p:txBody>
      </p:sp>
      <p:sp>
        <p:nvSpPr>
          <p:cNvPr id="35" name="Seta para cima 74"/>
          <p:cNvSpPr/>
          <p:nvPr/>
        </p:nvSpPr>
        <p:spPr>
          <a:xfrm>
            <a:off x="7378966" y="2219415"/>
            <a:ext cx="341313" cy="1285875"/>
          </a:xfrm>
          <a:prstGeom prst="upArrow">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pt-BR" sz="800" b="1">
                <a:solidFill>
                  <a:schemeClr val="tx1"/>
                </a:solidFill>
                <a:latin typeface="Arial" pitchFamily="34" charset="0"/>
                <a:cs typeface="Arial" pitchFamily="34" charset="0"/>
              </a:rPr>
              <a:t>BURNER</a:t>
            </a:r>
            <a:endParaRPr lang="pt-BR" sz="800" b="1" dirty="0">
              <a:solidFill>
                <a:schemeClr val="tx1"/>
              </a:solidFill>
              <a:latin typeface="Arial" pitchFamily="34" charset="0"/>
              <a:cs typeface="Arial" pitchFamily="34" charset="0"/>
            </a:endParaRPr>
          </a:p>
        </p:txBody>
      </p:sp>
      <p:sp>
        <p:nvSpPr>
          <p:cNvPr id="36" name="CaixaDeTexto 28"/>
          <p:cNvSpPr txBox="1">
            <a:spLocks noChangeArrowheads="1"/>
          </p:cNvSpPr>
          <p:nvPr/>
        </p:nvSpPr>
        <p:spPr bwMode="auto">
          <a:xfrm>
            <a:off x="3693149" y="1667679"/>
            <a:ext cx="113364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2"/>
                </a:solidFill>
                <a:latin typeface="Tahoma" panose="020B0604030504040204" pitchFamily="34" charset="0"/>
              </a:defRPr>
            </a:lvl1pPr>
            <a:lvl2pPr marL="742950" indent="-285750">
              <a:defRPr sz="2000">
                <a:solidFill>
                  <a:schemeClr val="tx2"/>
                </a:solidFill>
                <a:latin typeface="Tahoma" panose="020B0604030504040204" pitchFamily="34" charset="0"/>
              </a:defRPr>
            </a:lvl2pPr>
            <a:lvl3pPr marL="1143000" indent="-228600">
              <a:defRPr sz="2000">
                <a:solidFill>
                  <a:schemeClr val="tx2"/>
                </a:solidFill>
                <a:latin typeface="Tahoma" panose="020B0604030504040204" pitchFamily="34" charset="0"/>
              </a:defRPr>
            </a:lvl3pPr>
            <a:lvl4pPr marL="1600200" indent="-228600">
              <a:defRPr sz="2000">
                <a:solidFill>
                  <a:schemeClr val="tx2"/>
                </a:solidFill>
                <a:latin typeface="Tahoma" panose="020B0604030504040204" pitchFamily="34" charset="0"/>
              </a:defRPr>
            </a:lvl4pPr>
            <a:lvl5pPr marL="2057400" indent="-228600">
              <a:defRPr sz="2000">
                <a:solidFill>
                  <a:schemeClr val="tx2"/>
                </a:solidFill>
                <a:latin typeface="Tahoma" panose="020B0604030504040204" pitchFamily="34" charset="0"/>
              </a:defRPr>
            </a:lvl5pPr>
            <a:lvl6pPr marL="2514600" indent="-228600" algn="ctr" eaLnBrk="0" fontAlgn="base" hangingPunct="0">
              <a:spcBef>
                <a:spcPct val="0"/>
              </a:spcBef>
              <a:spcAft>
                <a:spcPct val="0"/>
              </a:spcAft>
              <a:defRPr sz="2000">
                <a:solidFill>
                  <a:schemeClr val="tx2"/>
                </a:solidFill>
                <a:latin typeface="Tahoma" panose="020B0604030504040204" pitchFamily="34" charset="0"/>
              </a:defRPr>
            </a:lvl6pPr>
            <a:lvl7pPr marL="2971800" indent="-228600" algn="ctr" eaLnBrk="0" fontAlgn="base" hangingPunct="0">
              <a:spcBef>
                <a:spcPct val="0"/>
              </a:spcBef>
              <a:spcAft>
                <a:spcPct val="0"/>
              </a:spcAft>
              <a:defRPr sz="2000">
                <a:solidFill>
                  <a:schemeClr val="tx2"/>
                </a:solidFill>
                <a:latin typeface="Tahoma" panose="020B0604030504040204" pitchFamily="34" charset="0"/>
              </a:defRPr>
            </a:lvl7pPr>
            <a:lvl8pPr marL="3429000" indent="-228600" algn="ctr" eaLnBrk="0" fontAlgn="base" hangingPunct="0">
              <a:spcBef>
                <a:spcPct val="0"/>
              </a:spcBef>
              <a:spcAft>
                <a:spcPct val="0"/>
              </a:spcAft>
              <a:defRPr sz="2000">
                <a:solidFill>
                  <a:schemeClr val="tx2"/>
                </a:solidFill>
                <a:latin typeface="Tahoma" panose="020B0604030504040204" pitchFamily="34" charset="0"/>
              </a:defRPr>
            </a:lvl8pPr>
            <a:lvl9pPr marL="3886200" indent="-228600" algn="ctr" eaLnBrk="0" fontAlgn="base" hangingPunct="0">
              <a:spcBef>
                <a:spcPct val="0"/>
              </a:spcBef>
              <a:spcAft>
                <a:spcPct val="0"/>
              </a:spcAft>
              <a:defRPr sz="2000">
                <a:solidFill>
                  <a:schemeClr val="tx2"/>
                </a:solidFill>
                <a:latin typeface="Tahoma" panose="020B0604030504040204" pitchFamily="34" charset="0"/>
              </a:defRPr>
            </a:lvl9pPr>
          </a:lstStyle>
          <a:p>
            <a:r>
              <a:rPr lang="en-US" altLang="pt-BR" sz="1000" b="1">
                <a:solidFill>
                  <a:schemeClr val="tx1"/>
                </a:solidFill>
                <a:latin typeface="Arial" panose="020B0604020202020204" pitchFamily="34" charset="0"/>
                <a:cs typeface="Arial" panose="020B0604020202020204" pitchFamily="34" charset="0"/>
              </a:rPr>
              <a:t>DOUBLE RACK</a:t>
            </a:r>
          </a:p>
        </p:txBody>
      </p:sp>
      <p:pic>
        <p:nvPicPr>
          <p:cNvPr id="38" name="Picture 2"/>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6509764" y="3655607"/>
            <a:ext cx="853327" cy="548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2"/>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5544383" y="3653742"/>
            <a:ext cx="853327" cy="548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0042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tângulo 38"/>
          <p:cNvSpPr/>
          <p:nvPr/>
        </p:nvSpPr>
        <p:spPr>
          <a:xfrm>
            <a:off x="128624" y="2103409"/>
            <a:ext cx="11914323"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a:cs typeface="Arial"/>
              </a:rPr>
              <a:t>Forno 3 - Sistema de Combustão </a:t>
            </a:r>
            <a:r>
              <a:rPr lang="pt-BR" b="1">
                <a:ea typeface="+mn-lt"/>
                <a:cs typeface="+mn-lt"/>
              </a:rPr>
              <a:t>- REENGENHARIA</a:t>
            </a:r>
            <a:endParaRPr lang="pt-BR">
              <a:ea typeface="+mn-lt"/>
              <a:cs typeface="+mn-lt"/>
            </a:endParaRPr>
          </a:p>
        </p:txBody>
      </p:sp>
      <p:sp>
        <p:nvSpPr>
          <p:cNvPr id="21" name="CaixaDeTexto 20">
            <a:extLst>
              <a:ext uri="{FF2B5EF4-FFF2-40B4-BE49-F238E27FC236}">
                <a16:creationId xmlns:a16="http://schemas.microsoft.com/office/drawing/2014/main" id="{1A434A26-6279-BD79-35D0-14BF74C46FC0}"/>
              </a:ext>
            </a:extLst>
          </p:cNvPr>
          <p:cNvSpPr txBox="1"/>
          <p:nvPr/>
        </p:nvSpPr>
        <p:spPr>
          <a:xfrm>
            <a:off x="128624" y="3515753"/>
            <a:ext cx="11914323" cy="1200329"/>
          </a:xfrm>
          <a:prstGeom prst="rect">
            <a:avLst/>
          </a:prstGeom>
          <a:solidFill>
            <a:schemeClr val="tx2">
              <a:lumMod val="20000"/>
              <a:lumOff val="80000"/>
            </a:schemeClr>
          </a:solidFill>
        </p:spPr>
        <p:txBody>
          <a:bodyPr wrap="square" lIns="91440" tIns="45720" rIns="91440" bIns="45720" rtlCol="0" anchor="t">
            <a:spAutoFit/>
          </a:bodyPr>
          <a:lstStyle/>
          <a:p>
            <a:pPr marL="285750" indent="-285750">
              <a:buFont typeface="Arial,Sans-Serif"/>
              <a:buChar char="•"/>
            </a:pPr>
            <a:r>
              <a:rPr lang="en-US" dirty="0">
                <a:ea typeface="Calibri" panose="020F0502020204030204"/>
                <a:cs typeface="Calibri" panose="020F0502020204030204"/>
              </a:rPr>
              <a:t>System fully adherent to the standards applied to industrial plants with natural gas operation 
Programming logic and control strategies, integrated in a single automation system 
Controller with integrated safety function and I/O modules with intrinsic safety certification – SIL 2
Revised documentation</a:t>
            </a:r>
            <a:endParaRPr lang="pt-BR" dirty="0">
              <a:ea typeface="Calibri" panose="020F0502020204030204"/>
              <a:cs typeface="Calibri" panose="020F0502020204030204"/>
            </a:endParaRPr>
          </a:p>
        </p:txBody>
      </p:sp>
      <p:sp>
        <p:nvSpPr>
          <p:cNvPr id="30" name="Retângulo 29">
            <a:extLst>
              <a:ext uri="{FF2B5EF4-FFF2-40B4-BE49-F238E27FC236}">
                <a16:creationId xmlns:a16="http://schemas.microsoft.com/office/drawing/2014/main" id="{982E7EF4-D9CB-3B0A-F44C-9753A8F969E2}"/>
              </a:ext>
            </a:extLst>
          </p:cNvPr>
          <p:cNvSpPr/>
          <p:nvPr/>
        </p:nvSpPr>
        <p:spPr>
          <a:xfrm>
            <a:off x="128624" y="2860616"/>
            <a:ext cx="11914323" cy="38793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2813"/>
            <a:r>
              <a:rPr lang="pt-BR" altLang="pt-BR" b="1" dirty="0" err="1">
                <a:ea typeface="Calibri"/>
                <a:cs typeface="Arial"/>
              </a:rPr>
              <a:t>Expected</a:t>
            </a:r>
            <a:r>
              <a:rPr lang="pt-BR" altLang="pt-BR" b="1" dirty="0">
                <a:ea typeface="Calibri"/>
                <a:cs typeface="Arial"/>
              </a:rPr>
              <a:t> </a:t>
            </a:r>
            <a:r>
              <a:rPr lang="pt-BR" altLang="pt-BR" b="1" dirty="0" err="1">
                <a:ea typeface="Calibri"/>
                <a:cs typeface="Arial"/>
              </a:rPr>
              <a:t>Results</a:t>
            </a:r>
            <a:endParaRPr lang="pt-BR" dirty="0"/>
          </a:p>
        </p:txBody>
      </p:sp>
      <p:sp>
        <p:nvSpPr>
          <p:cNvPr id="31" name="Seta: Dobrada para Cima 30">
            <a:extLst>
              <a:ext uri="{FF2B5EF4-FFF2-40B4-BE49-F238E27FC236}">
                <a16:creationId xmlns:a16="http://schemas.microsoft.com/office/drawing/2014/main" id="{33FD39F7-4920-8BC4-C04A-FCA4D0F785C8}"/>
              </a:ext>
            </a:extLst>
          </p:cNvPr>
          <p:cNvSpPr/>
          <p:nvPr/>
        </p:nvSpPr>
        <p:spPr>
          <a:xfrm rot="5400000">
            <a:off x="2523886" y="5575832"/>
            <a:ext cx="762000" cy="704491"/>
          </a:xfrm>
          <a:prstGeom prst="bentUpArrow">
            <a:avLst/>
          </a:prstGeom>
          <a:solidFill>
            <a:schemeClr val="accent2"/>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3" name="CaixaDeTexto 32">
            <a:extLst>
              <a:ext uri="{FF2B5EF4-FFF2-40B4-BE49-F238E27FC236}">
                <a16:creationId xmlns:a16="http://schemas.microsoft.com/office/drawing/2014/main" id="{757901FD-A4F1-0501-1FB8-814239636E42}"/>
              </a:ext>
            </a:extLst>
          </p:cNvPr>
          <p:cNvSpPr txBox="1"/>
          <p:nvPr/>
        </p:nvSpPr>
        <p:spPr>
          <a:xfrm>
            <a:off x="3415612" y="5933500"/>
            <a:ext cx="4637030" cy="369332"/>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Total Cost – R$ 9 million</a:t>
            </a:r>
            <a:endParaRPr lang="pt-BR" dirty="0"/>
          </a:p>
        </p:txBody>
      </p:sp>
      <p:sp>
        <p:nvSpPr>
          <p:cNvPr id="3" name="Espaço Reservado para Texto 1">
            <a:extLst>
              <a:ext uri="{FF2B5EF4-FFF2-40B4-BE49-F238E27FC236}">
                <a16:creationId xmlns:a16="http://schemas.microsoft.com/office/drawing/2014/main" id="{04BC108F-28BE-663C-B5BA-E123768CC637}"/>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858252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aixaDeTexto 19"/>
          <p:cNvSpPr txBox="1"/>
          <p:nvPr/>
        </p:nvSpPr>
        <p:spPr>
          <a:xfrm>
            <a:off x="831469" y="5564495"/>
            <a:ext cx="4349484" cy="646331"/>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Inclusion of the Pressure Reduction Skid in the DeltaV SIS in Specific Panel</a:t>
            </a:r>
            <a:endParaRPr lang="pt-BR" dirty="0"/>
          </a:p>
        </p:txBody>
      </p:sp>
      <p:sp>
        <p:nvSpPr>
          <p:cNvPr id="21" name="CaixaDeTexto 20"/>
          <p:cNvSpPr txBox="1"/>
          <p:nvPr/>
        </p:nvSpPr>
        <p:spPr>
          <a:xfrm>
            <a:off x="2011198" y="4716250"/>
            <a:ext cx="4349484" cy="372965"/>
          </a:xfrm>
          <a:prstGeom prst="rect">
            <a:avLst/>
          </a:prstGeom>
          <a:solidFill>
            <a:schemeClr val="accent5">
              <a:lumMod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pt-BR"/>
              <a:t> - 464 pontos</a:t>
            </a:r>
          </a:p>
        </p:txBody>
      </p:sp>
      <p:sp>
        <p:nvSpPr>
          <p:cNvPr id="22" name="CaixaDeTexto 21"/>
          <p:cNvSpPr txBox="1"/>
          <p:nvPr/>
        </p:nvSpPr>
        <p:spPr>
          <a:xfrm>
            <a:off x="831469" y="2910686"/>
            <a:ext cx="4349484" cy="369332"/>
          </a:xfrm>
          <a:prstGeom prst="rect">
            <a:avLst/>
          </a:prstGeom>
          <a:solidFill>
            <a:schemeClr val="accent5">
              <a:lumMod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pt-BR" dirty="0"/>
              <a:t> - 930 pontos</a:t>
            </a:r>
          </a:p>
        </p:txBody>
      </p:sp>
      <p:sp>
        <p:nvSpPr>
          <p:cNvPr id="23" name="CaixaDeTexto 22"/>
          <p:cNvSpPr txBox="1"/>
          <p:nvPr/>
        </p:nvSpPr>
        <p:spPr>
          <a:xfrm>
            <a:off x="2011198" y="3787017"/>
            <a:ext cx="4349484" cy="923330"/>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LOCAL CONTROL PANEL
Signals will not be included in the DeltaV SIS</a:t>
            </a:r>
            <a:endParaRPr lang="pt-BR" dirty="0"/>
          </a:p>
        </p:txBody>
      </p:sp>
      <p:sp>
        <p:nvSpPr>
          <p:cNvPr id="24" name="CaixaDeTexto 23"/>
          <p:cNvSpPr txBox="1"/>
          <p:nvPr/>
        </p:nvSpPr>
        <p:spPr>
          <a:xfrm>
            <a:off x="831469" y="1480357"/>
            <a:ext cx="4349484" cy="1477328"/>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pt-BR" dirty="0"/>
              <a:t>BMS – USINA 3 – DELTAV SIS</a:t>
            </a:r>
          </a:p>
          <a:p>
            <a:r>
              <a:rPr lang="pt-BR" dirty="0"/>
              <a:t> </a:t>
            </a:r>
          </a:p>
          <a:p>
            <a:r>
              <a:rPr lang="en-US" dirty="0"/>
              <a:t>Natural gas operation only.
Oil operation maintained without modifications to DELTAV</a:t>
            </a:r>
            <a:endParaRPr lang="pt-BR" dirty="0"/>
          </a:p>
        </p:txBody>
      </p:sp>
      <p:sp>
        <p:nvSpPr>
          <p:cNvPr id="25" name="CaixaDeTexto 24"/>
          <p:cNvSpPr txBox="1"/>
          <p:nvPr/>
        </p:nvSpPr>
        <p:spPr>
          <a:xfrm>
            <a:off x="831469" y="6210826"/>
            <a:ext cx="4349484" cy="372965"/>
          </a:xfrm>
          <a:prstGeom prst="rect">
            <a:avLst/>
          </a:prstGeom>
          <a:solidFill>
            <a:schemeClr val="accent5">
              <a:lumMod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pt-BR"/>
              <a:t> + 44 pontos</a:t>
            </a:r>
          </a:p>
        </p:txBody>
      </p:sp>
      <p:sp>
        <p:nvSpPr>
          <p:cNvPr id="26" name="CaixaDeTexto 25"/>
          <p:cNvSpPr txBox="1"/>
          <p:nvPr/>
        </p:nvSpPr>
        <p:spPr>
          <a:xfrm>
            <a:off x="7021811" y="1374642"/>
            <a:ext cx="4705732" cy="646331"/>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Risk Analysis of the Non-Migration of the Oil Combustion System to the SIS</a:t>
            </a:r>
            <a:endParaRPr lang="pt-BR" dirty="0"/>
          </a:p>
        </p:txBody>
      </p:sp>
      <p:sp>
        <p:nvSpPr>
          <p:cNvPr id="27" name="CaixaDeTexto 26"/>
          <p:cNvSpPr txBox="1"/>
          <p:nvPr/>
        </p:nvSpPr>
        <p:spPr>
          <a:xfrm>
            <a:off x="6965305" y="3132333"/>
            <a:ext cx="4964664" cy="2888043"/>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endParaRPr lang="pt-BR"/>
          </a:p>
        </p:txBody>
      </p:sp>
      <p:pic>
        <p:nvPicPr>
          <p:cNvPr id="28" name="Imagem 27"/>
          <p:cNvPicPr>
            <a:picLocks noChangeAspect="1"/>
          </p:cNvPicPr>
          <p:nvPr/>
        </p:nvPicPr>
        <p:blipFill rotWithShape="1">
          <a:blip r:embed="rId2" cstate="hqprint">
            <a:extLst>
              <a:ext uri="{28A0092B-C50C-407E-A947-70E740481C1C}">
                <a14:useLocalDpi xmlns:a14="http://schemas.microsoft.com/office/drawing/2010/main"/>
              </a:ext>
            </a:extLst>
          </a:blip>
          <a:srcRect t="-1781"/>
          <a:stretch/>
        </p:blipFill>
        <p:spPr>
          <a:xfrm>
            <a:off x="7302459" y="3586197"/>
            <a:ext cx="4327813" cy="2039258"/>
          </a:xfrm>
          <a:prstGeom prst="rect">
            <a:avLst/>
          </a:prstGeom>
          <a:effectLst>
            <a:glow rad="101600">
              <a:schemeClr val="accent3">
                <a:satMod val="175000"/>
                <a:alpha val="40000"/>
              </a:schemeClr>
            </a:glow>
            <a:innerShdw blurRad="63500" dist="50800">
              <a:prstClr val="black">
                <a:alpha val="50000"/>
              </a:prstClr>
            </a:innerShdw>
            <a:softEdge rad="50800"/>
          </a:effectLst>
        </p:spPr>
      </p:pic>
      <p:sp>
        <p:nvSpPr>
          <p:cNvPr id="29" name="CaixaDeTexto 28"/>
          <p:cNvSpPr txBox="1"/>
          <p:nvPr/>
        </p:nvSpPr>
        <p:spPr>
          <a:xfrm>
            <a:off x="6965305" y="3132333"/>
            <a:ext cx="4964664" cy="369332"/>
          </a:xfrm>
          <a:prstGeom prst="rect">
            <a:avLst/>
          </a:prstGeom>
          <a:solidFill>
            <a:schemeClr val="accent2"/>
          </a:solidFill>
          <a:effectLst/>
        </p:spPr>
        <p:txBody>
          <a:bodyPr wrap="square" lIns="91440" tIns="45720" rIns="91440" bIns="45720" rtlCol="0" anchor="ctr">
            <a:noAutofit/>
          </a:bodyPr>
          <a:lstStyle>
            <a:defPPr>
              <a:defRPr lang="pt-BR"/>
            </a:defPPr>
            <a:lvl1pPr algn="ctr">
              <a:defRPr b="1"/>
            </a:lvl1pPr>
          </a:lstStyle>
          <a:p>
            <a:r>
              <a:rPr lang="pt-BR" dirty="0"/>
              <a:t>INTERCONNECTION PHILOSOPHY</a:t>
            </a:r>
          </a:p>
        </p:txBody>
      </p:sp>
      <p:pic>
        <p:nvPicPr>
          <p:cNvPr id="30" name="Imagem 29"/>
          <p:cNvPicPr>
            <a:picLocks noChangeAspect="1"/>
          </p:cNvPicPr>
          <p:nvPr/>
        </p:nvPicPr>
        <p:blipFill>
          <a:blip r:embed="rId3" cstate="email">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rot="5400000">
            <a:off x="-113892" y="3613305"/>
            <a:ext cx="2129784" cy="1597337"/>
          </a:xfrm>
          <a:prstGeom prst="rect">
            <a:avLst/>
          </a:prstGeom>
        </p:spPr>
      </p:pic>
      <p:sp>
        <p:nvSpPr>
          <p:cNvPr id="31" name="CaixaDeTexto 30"/>
          <p:cNvSpPr txBox="1"/>
          <p:nvPr/>
        </p:nvSpPr>
        <p:spPr>
          <a:xfrm>
            <a:off x="7021811" y="2329691"/>
            <a:ext cx="4705732" cy="532325"/>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Double redundancy withdrawal from the SZ controller</a:t>
            </a:r>
            <a:endParaRPr lang="pt-BR" dirty="0"/>
          </a:p>
        </p:txBody>
      </p:sp>
      <p:cxnSp>
        <p:nvCxnSpPr>
          <p:cNvPr id="32" name="Conector em Curva 31"/>
          <p:cNvCxnSpPr/>
          <p:nvPr/>
        </p:nvCxnSpPr>
        <p:spPr>
          <a:xfrm flipV="1">
            <a:off x="5237458" y="1727442"/>
            <a:ext cx="1727847" cy="740658"/>
          </a:xfrm>
          <a:prstGeom prst="curvedConnector3">
            <a:avLst/>
          </a:prstGeom>
          <a:ln w="66675">
            <a:tailEnd type="triangle"/>
          </a:ln>
        </p:spPr>
        <p:style>
          <a:lnRef idx="2">
            <a:schemeClr val="accent1"/>
          </a:lnRef>
          <a:fillRef idx="0">
            <a:schemeClr val="accent1"/>
          </a:fillRef>
          <a:effectRef idx="1">
            <a:schemeClr val="accent1"/>
          </a:effectRef>
          <a:fontRef idx="minor">
            <a:schemeClr val="tx1"/>
          </a:fontRef>
        </p:style>
      </p:cxnSp>
      <p:sp>
        <p:nvSpPr>
          <p:cNvPr id="34" name="CaixaDeTexto 33"/>
          <p:cNvSpPr txBox="1"/>
          <p:nvPr/>
        </p:nvSpPr>
        <p:spPr>
          <a:xfrm>
            <a:off x="6347440" y="6329094"/>
            <a:ext cx="5004655" cy="369332"/>
          </a:xfrm>
          <a:prstGeom prst="rect">
            <a:avLst/>
          </a:prstGeom>
          <a:solidFill>
            <a:schemeClr val="accent2"/>
          </a:solidFill>
          <a:effectLst>
            <a:outerShdw blurRad="50800" dist="38100" dir="5400000" algn="t" rotWithShape="0">
              <a:prstClr val="black">
                <a:alpha val="40000"/>
              </a:prstClr>
            </a:outerShdw>
          </a:effectLst>
        </p:spPr>
        <p:txBody>
          <a:bodyPr wrap="square" lIns="91440" tIns="45720" rIns="91440" bIns="45720" rtlCol="0" anchor="ctr">
            <a:noAutofit/>
          </a:bodyPr>
          <a:lstStyle>
            <a:defPPr>
              <a:defRPr lang="pt-BR"/>
            </a:defPPr>
            <a:lvl1pPr algn="ctr">
              <a:defRPr b="1"/>
            </a:lvl1pPr>
          </a:lstStyle>
          <a:p>
            <a:r>
              <a:rPr lang="en-US" dirty="0"/>
              <a:t>BMS panels powered by uninterruptible voltage</a:t>
            </a:r>
            <a:endParaRPr lang="pt-BR" dirty="0"/>
          </a:p>
        </p:txBody>
      </p:sp>
      <p:sp>
        <p:nvSpPr>
          <p:cNvPr id="2" name="Title 23">
            <a:extLst>
              <a:ext uri="{FF2B5EF4-FFF2-40B4-BE49-F238E27FC236}">
                <a16:creationId xmlns:a16="http://schemas.microsoft.com/office/drawing/2014/main" id="{39B47134-FFBC-0C62-D4D5-8A7F0D2C06E1}"/>
              </a:ext>
            </a:extLst>
          </p:cNvPr>
          <p:cNvSpPr txBox="1">
            <a:spLocks/>
          </p:cNvSpPr>
          <p:nvPr/>
        </p:nvSpPr>
        <p:spPr>
          <a:xfrm>
            <a:off x="156236" y="64882"/>
            <a:ext cx="10147490" cy="5904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baseline="0">
                <a:solidFill>
                  <a:schemeClr val="bg1"/>
                </a:solidFill>
                <a:latin typeface="+mj-lt"/>
                <a:ea typeface="+mj-ea"/>
                <a:cs typeface="+mj-cs"/>
              </a:defRPr>
            </a:lvl1pPr>
          </a:lstStyle>
          <a:p>
            <a:endParaRPr lang="pt-BR" dirty="0">
              <a:latin typeface="+mn-lt"/>
            </a:endParaRPr>
          </a:p>
        </p:txBody>
      </p:sp>
      <p:sp>
        <p:nvSpPr>
          <p:cNvPr id="3" name="Espaço Reservado para Texto 1">
            <a:extLst>
              <a:ext uri="{FF2B5EF4-FFF2-40B4-BE49-F238E27FC236}">
                <a16:creationId xmlns:a16="http://schemas.microsoft.com/office/drawing/2014/main" id="{7A69813C-17CA-E539-6908-898BF46D0E07}"/>
              </a:ext>
            </a:extLst>
          </p:cNvPr>
          <p:cNvSpPr>
            <a:spLocks noGrp="1"/>
          </p:cNvSpPr>
          <p:nvPr>
            <p:ph type="body" sz="quarter" idx="11"/>
          </p:nvPr>
        </p:nvSpPr>
        <p:spPr>
          <a:xfrm>
            <a:off x="564803" y="823372"/>
            <a:ext cx="11495325" cy="471055"/>
          </a:xfrm>
        </p:spPr>
        <p:txBody>
          <a:bodyPr/>
          <a:lstStyle/>
          <a:p>
            <a:pPr marL="0" indent="0">
              <a:buNone/>
            </a:pPr>
            <a:r>
              <a:rPr lang="fr-FR" dirty="0"/>
              <a:t>Moment 2 – Automation / Instrumentation Scope</a:t>
            </a:r>
          </a:p>
        </p:txBody>
      </p:sp>
    </p:spTree>
    <p:extLst>
      <p:ext uri="{BB962C8B-B14F-4D97-AF65-F5344CB8AC3E}">
        <p14:creationId xmlns:p14="http://schemas.microsoft.com/office/powerpoint/2010/main" val="12570242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3">
            <a:extLst>
              <a:ext uri="{FF2B5EF4-FFF2-40B4-BE49-F238E27FC236}">
                <a16:creationId xmlns:a16="http://schemas.microsoft.com/office/drawing/2014/main" id="{5B07D0BB-5314-4755-9F7B-F3B23872DB1E}"/>
              </a:ext>
            </a:extLst>
          </p:cNvPr>
          <p:cNvSpPr txBox="1">
            <a:spLocks/>
          </p:cNvSpPr>
          <p:nvPr/>
        </p:nvSpPr>
        <p:spPr>
          <a:xfrm>
            <a:off x="322062" y="67432"/>
            <a:ext cx="10462846" cy="42158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lvl="0" algn="l">
              <a:defRPr/>
            </a:pPr>
            <a:endParaRPr lang="pt-BR" sz="2000" noProof="0" dirty="0">
              <a:latin typeface="Arial" panose="020B0604020202020204" pitchFamily="34" charset="0"/>
              <a:cs typeface="Arial" panose="020B0604020202020204" pitchFamily="34" charset="0"/>
            </a:endParaRPr>
          </a:p>
        </p:txBody>
      </p:sp>
      <p:pic>
        <p:nvPicPr>
          <p:cNvPr id="5" name="Imagem 4"/>
          <p:cNvPicPr>
            <a:picLocks noChangeAspect="1"/>
          </p:cNvPicPr>
          <p:nvPr/>
        </p:nvPicPr>
        <p:blipFill>
          <a:blip r:embed="rId3"/>
          <a:stretch>
            <a:fillRect/>
          </a:stretch>
        </p:blipFill>
        <p:spPr>
          <a:xfrm>
            <a:off x="1353625" y="1898350"/>
            <a:ext cx="8542216" cy="4959650"/>
          </a:xfrm>
          <a:prstGeom prst="rect">
            <a:avLst/>
          </a:prstGeom>
        </p:spPr>
      </p:pic>
      <p:sp>
        <p:nvSpPr>
          <p:cNvPr id="6" name="Espaço Reservado para Texto 1">
            <a:extLst>
              <a:ext uri="{FF2B5EF4-FFF2-40B4-BE49-F238E27FC236}">
                <a16:creationId xmlns:a16="http://schemas.microsoft.com/office/drawing/2014/main" id="{3CFB2330-F847-E25A-8890-6B880C438170}"/>
              </a:ext>
            </a:extLst>
          </p:cNvPr>
          <p:cNvSpPr>
            <a:spLocks noGrp="1"/>
          </p:cNvSpPr>
          <p:nvPr>
            <p:ph type="body" sz="quarter" idx="11"/>
          </p:nvPr>
        </p:nvSpPr>
        <p:spPr>
          <a:xfrm>
            <a:off x="564803" y="823372"/>
            <a:ext cx="9987435" cy="471055"/>
          </a:xfrm>
        </p:spPr>
        <p:txBody>
          <a:bodyPr/>
          <a:lstStyle/>
          <a:p>
            <a:pPr marL="0" indent="0">
              <a:buNone/>
            </a:pPr>
            <a:r>
              <a:rPr lang="pt-BR" dirty="0" err="1"/>
              <a:t>Architectural</a:t>
            </a:r>
            <a:r>
              <a:rPr lang="pt-BR" dirty="0"/>
              <a:t> </a:t>
            </a:r>
            <a:r>
              <a:rPr lang="pt-BR" dirty="0" err="1"/>
              <a:t>drawing</a:t>
            </a:r>
            <a:endParaRPr lang="pt-BR" dirty="0"/>
          </a:p>
        </p:txBody>
      </p:sp>
    </p:spTree>
    <p:extLst>
      <p:ext uri="{BB962C8B-B14F-4D97-AF65-F5344CB8AC3E}">
        <p14:creationId xmlns:p14="http://schemas.microsoft.com/office/powerpoint/2010/main" val="25649202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ângulo 10">
            <a:extLst>
              <a:ext uri="{FF2B5EF4-FFF2-40B4-BE49-F238E27FC236}">
                <a16:creationId xmlns:a16="http://schemas.microsoft.com/office/drawing/2014/main" id="{EBA9D1B1-8BE9-27FB-DAB3-95DAC15DC99E}"/>
              </a:ext>
            </a:extLst>
          </p:cNvPr>
          <p:cNvSpPr/>
          <p:nvPr/>
        </p:nvSpPr>
        <p:spPr>
          <a:xfrm>
            <a:off x="6743382" y="5642526"/>
            <a:ext cx="1292925" cy="682972"/>
          </a:xfrm>
          <a:prstGeom prst="rect">
            <a:avLst/>
          </a:prstGeom>
          <a:solidFill>
            <a:srgbClr val="FF0000">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Título 2">
            <a:extLst>
              <a:ext uri="{FF2B5EF4-FFF2-40B4-BE49-F238E27FC236}">
                <a16:creationId xmlns:a16="http://schemas.microsoft.com/office/drawing/2014/main" id="{F6F5BDB5-7940-F053-9C01-DF05D019B111}"/>
              </a:ext>
            </a:extLst>
          </p:cNvPr>
          <p:cNvSpPr>
            <a:spLocks noGrp="1"/>
          </p:cNvSpPr>
          <p:nvPr>
            <p:ph type="title"/>
          </p:nvPr>
        </p:nvSpPr>
        <p:spPr/>
        <p:txBody>
          <a:bodyPr/>
          <a:lstStyle/>
          <a:p>
            <a:r>
              <a:rPr lang="pt-BR" dirty="0" err="1"/>
              <a:t>Interconnection</a:t>
            </a:r>
            <a:r>
              <a:rPr lang="pt-BR" dirty="0"/>
              <a:t> </a:t>
            </a:r>
            <a:r>
              <a:rPr lang="pt-BR" dirty="0" err="1"/>
              <a:t>philosophy</a:t>
            </a:r>
            <a:endParaRPr lang="pt-BR" dirty="0"/>
          </a:p>
        </p:txBody>
      </p:sp>
      <p:pic>
        <p:nvPicPr>
          <p:cNvPr id="4" name="Imagem 3">
            <a:extLst>
              <a:ext uri="{FF2B5EF4-FFF2-40B4-BE49-F238E27FC236}">
                <a16:creationId xmlns:a16="http://schemas.microsoft.com/office/drawing/2014/main" id="{E972DADA-5575-57AA-106E-BA078A4663EA}"/>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t="-1781"/>
          <a:stretch/>
        </p:blipFill>
        <p:spPr>
          <a:xfrm>
            <a:off x="2786542" y="1592103"/>
            <a:ext cx="5682460" cy="2677565"/>
          </a:xfrm>
          <a:prstGeom prst="rect">
            <a:avLst/>
          </a:prstGeom>
          <a:effectLst>
            <a:glow rad="101600">
              <a:schemeClr val="accent3">
                <a:satMod val="175000"/>
                <a:alpha val="40000"/>
              </a:schemeClr>
            </a:glow>
            <a:innerShdw blurRad="63500" dist="50800">
              <a:prstClr val="black">
                <a:alpha val="50000"/>
              </a:prstClr>
            </a:innerShdw>
            <a:softEdge rad="50800"/>
          </a:effectLst>
        </p:spPr>
      </p:pic>
      <p:pic>
        <p:nvPicPr>
          <p:cNvPr id="5" name="Imagem 4">
            <a:extLst>
              <a:ext uri="{FF2B5EF4-FFF2-40B4-BE49-F238E27FC236}">
                <a16:creationId xmlns:a16="http://schemas.microsoft.com/office/drawing/2014/main" id="{D13FAC13-BF27-32D2-1194-5306ABC6C42C}"/>
              </a:ext>
            </a:extLst>
          </p:cNvPr>
          <p:cNvPicPr>
            <a:picLocks noChangeAspect="1"/>
          </p:cNvPicPr>
          <p:nvPr/>
        </p:nvPicPr>
        <p:blipFill>
          <a:blip r:embed="rId3"/>
          <a:stretch>
            <a:fillRect/>
          </a:stretch>
        </p:blipFill>
        <p:spPr>
          <a:xfrm>
            <a:off x="3550632" y="4642445"/>
            <a:ext cx="3175288" cy="2116859"/>
          </a:xfrm>
          <a:prstGeom prst="rect">
            <a:avLst/>
          </a:prstGeom>
        </p:spPr>
      </p:pic>
      <p:cxnSp>
        <p:nvCxnSpPr>
          <p:cNvPr id="6" name="Conector reto 5">
            <a:extLst>
              <a:ext uri="{FF2B5EF4-FFF2-40B4-BE49-F238E27FC236}">
                <a16:creationId xmlns:a16="http://schemas.microsoft.com/office/drawing/2014/main" id="{E72324EB-7405-87B0-90B2-2692B7D16627}"/>
              </a:ext>
            </a:extLst>
          </p:cNvPr>
          <p:cNvCxnSpPr>
            <a:stCxn id="8" idx="1"/>
          </p:cNvCxnSpPr>
          <p:nvPr/>
        </p:nvCxnSpPr>
        <p:spPr>
          <a:xfrm flipH="1">
            <a:off x="5831840" y="5997173"/>
            <a:ext cx="1040638" cy="0"/>
          </a:xfrm>
          <a:prstGeom prst="line">
            <a:avLst/>
          </a:prstGeom>
        </p:spPr>
        <p:style>
          <a:lnRef idx="3">
            <a:schemeClr val="accent5"/>
          </a:lnRef>
          <a:fillRef idx="0">
            <a:schemeClr val="accent5"/>
          </a:fillRef>
          <a:effectRef idx="2">
            <a:schemeClr val="accent5"/>
          </a:effectRef>
          <a:fontRef idx="minor">
            <a:schemeClr val="tx1"/>
          </a:fontRef>
        </p:style>
      </p:cxnSp>
      <p:sp>
        <p:nvSpPr>
          <p:cNvPr id="7" name="CaixaDeTexto 6">
            <a:extLst>
              <a:ext uri="{FF2B5EF4-FFF2-40B4-BE49-F238E27FC236}">
                <a16:creationId xmlns:a16="http://schemas.microsoft.com/office/drawing/2014/main" id="{BD0F39B0-F24B-8C14-BBEA-02BE6F0051C8}"/>
              </a:ext>
            </a:extLst>
          </p:cNvPr>
          <p:cNvSpPr txBox="1"/>
          <p:nvPr/>
        </p:nvSpPr>
        <p:spPr>
          <a:xfrm>
            <a:off x="3830319" y="4438944"/>
            <a:ext cx="1734917" cy="646331"/>
          </a:xfrm>
          <a:prstGeom prst="rect">
            <a:avLst/>
          </a:prstGeom>
          <a:noFill/>
        </p:spPr>
        <p:txBody>
          <a:bodyPr wrap="square" rtlCol="0">
            <a:spAutoFit/>
          </a:bodyPr>
          <a:lstStyle/>
          <a:p>
            <a:r>
              <a:rPr lang="pt-BR"/>
              <a:t>Reduction Skid 
Pressure</a:t>
            </a:r>
            <a:endParaRPr lang="pt-BR" dirty="0"/>
          </a:p>
        </p:txBody>
      </p:sp>
      <p:sp>
        <p:nvSpPr>
          <p:cNvPr id="8" name="CaixaDeTexto 7">
            <a:extLst>
              <a:ext uri="{FF2B5EF4-FFF2-40B4-BE49-F238E27FC236}">
                <a16:creationId xmlns:a16="http://schemas.microsoft.com/office/drawing/2014/main" id="{F22BA3D5-B0F8-7E1D-D05B-F468193F17B7}"/>
              </a:ext>
            </a:extLst>
          </p:cNvPr>
          <p:cNvSpPr txBox="1"/>
          <p:nvPr/>
        </p:nvSpPr>
        <p:spPr>
          <a:xfrm>
            <a:off x="6872478" y="5827896"/>
            <a:ext cx="1035168" cy="338554"/>
          </a:xfrm>
          <a:prstGeom prst="rect">
            <a:avLst/>
          </a:prstGeom>
          <a:noFill/>
          <a:ln>
            <a:solidFill>
              <a:schemeClr val="tx1"/>
            </a:solidFill>
          </a:ln>
        </p:spPr>
        <p:txBody>
          <a:bodyPr wrap="square" rtlCol="0">
            <a:spAutoFit/>
          </a:bodyPr>
          <a:lstStyle/>
          <a:p>
            <a:r>
              <a:rPr lang="pt-BR" sz="1600" dirty="0"/>
              <a:t>BMS-113</a:t>
            </a:r>
          </a:p>
        </p:txBody>
      </p:sp>
      <p:sp>
        <p:nvSpPr>
          <p:cNvPr id="10" name="CaixaDeTexto 9">
            <a:extLst>
              <a:ext uri="{FF2B5EF4-FFF2-40B4-BE49-F238E27FC236}">
                <a16:creationId xmlns:a16="http://schemas.microsoft.com/office/drawing/2014/main" id="{004AB8C8-7215-0662-F016-3ED23B2BF83D}"/>
              </a:ext>
            </a:extLst>
          </p:cNvPr>
          <p:cNvSpPr txBox="1"/>
          <p:nvPr/>
        </p:nvSpPr>
        <p:spPr>
          <a:xfrm>
            <a:off x="6872478" y="5827896"/>
            <a:ext cx="1035168" cy="338554"/>
          </a:xfrm>
          <a:prstGeom prst="rect">
            <a:avLst/>
          </a:prstGeom>
          <a:noFill/>
          <a:ln>
            <a:solidFill>
              <a:schemeClr val="bg1">
                <a:lumMod val="10000"/>
              </a:schemeClr>
            </a:solidFill>
          </a:ln>
        </p:spPr>
        <p:txBody>
          <a:bodyPr wrap="square" rtlCol="0">
            <a:spAutoFit/>
          </a:bodyPr>
          <a:lstStyle/>
          <a:p>
            <a:r>
              <a:rPr lang="pt-BR" sz="1600" dirty="0">
                <a:solidFill>
                  <a:schemeClr val="tx2">
                    <a:lumMod val="75000"/>
                  </a:schemeClr>
                </a:solidFill>
              </a:rPr>
              <a:t>BMS-113</a:t>
            </a:r>
          </a:p>
        </p:txBody>
      </p:sp>
      <p:sp>
        <p:nvSpPr>
          <p:cNvPr id="12" name="Retângulo 11">
            <a:extLst>
              <a:ext uri="{FF2B5EF4-FFF2-40B4-BE49-F238E27FC236}">
                <a16:creationId xmlns:a16="http://schemas.microsoft.com/office/drawing/2014/main" id="{AA984CEA-6886-0937-33EF-D2B6C77CA495}"/>
              </a:ext>
            </a:extLst>
          </p:cNvPr>
          <p:cNvSpPr/>
          <p:nvPr/>
        </p:nvSpPr>
        <p:spPr>
          <a:xfrm>
            <a:off x="7403783" y="1769536"/>
            <a:ext cx="805498" cy="2284303"/>
          </a:xfrm>
          <a:prstGeom prst="rect">
            <a:avLst/>
          </a:prstGeom>
          <a:solidFill>
            <a:srgbClr val="FF0000">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394767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3">
            <a:extLst>
              <a:ext uri="{FF2B5EF4-FFF2-40B4-BE49-F238E27FC236}">
                <a16:creationId xmlns:a16="http://schemas.microsoft.com/office/drawing/2014/main" id="{5B07D0BB-5314-4755-9F7B-F3B23872DB1E}"/>
              </a:ext>
            </a:extLst>
          </p:cNvPr>
          <p:cNvSpPr txBox="1">
            <a:spLocks/>
          </p:cNvSpPr>
          <p:nvPr/>
        </p:nvSpPr>
        <p:spPr>
          <a:xfrm>
            <a:off x="322063" y="0"/>
            <a:ext cx="9458042" cy="64041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lvl="0" algn="l">
              <a:defRPr/>
            </a:pPr>
            <a:endParaRPr kumimoji="0" lang="pt-BR"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pic>
        <p:nvPicPr>
          <p:cNvPr id="9" name="Imagem 8"/>
          <p:cNvPicPr>
            <a:picLocks noChangeAspect="1"/>
          </p:cNvPicPr>
          <p:nvPr/>
        </p:nvPicPr>
        <p:blipFill>
          <a:blip r:embed="rId2"/>
          <a:stretch>
            <a:fillRect/>
          </a:stretch>
        </p:blipFill>
        <p:spPr>
          <a:xfrm>
            <a:off x="0" y="1618010"/>
            <a:ext cx="7411025" cy="4897141"/>
          </a:xfrm>
          <a:prstGeom prst="rect">
            <a:avLst/>
          </a:prstGeom>
        </p:spPr>
      </p:pic>
      <p:pic>
        <p:nvPicPr>
          <p:cNvPr id="5" name="Imagem 4"/>
          <p:cNvPicPr>
            <a:picLocks noChangeAspect="1"/>
          </p:cNvPicPr>
          <p:nvPr/>
        </p:nvPicPr>
        <p:blipFill>
          <a:blip r:embed="rId3"/>
          <a:stretch>
            <a:fillRect/>
          </a:stretch>
        </p:blipFill>
        <p:spPr>
          <a:xfrm>
            <a:off x="7590317" y="1860633"/>
            <a:ext cx="4332487" cy="4411897"/>
          </a:xfrm>
          <a:prstGeom prst="rect">
            <a:avLst/>
          </a:prstGeom>
        </p:spPr>
      </p:pic>
      <p:sp>
        <p:nvSpPr>
          <p:cNvPr id="6" name="Espaço Reservado para Texto 1">
            <a:extLst>
              <a:ext uri="{FF2B5EF4-FFF2-40B4-BE49-F238E27FC236}">
                <a16:creationId xmlns:a16="http://schemas.microsoft.com/office/drawing/2014/main" id="{F27F2A65-A2AA-2E36-8C8B-8718D72A5898}"/>
              </a:ext>
            </a:extLst>
          </p:cNvPr>
          <p:cNvSpPr>
            <a:spLocks noGrp="1"/>
          </p:cNvSpPr>
          <p:nvPr>
            <p:ph type="body" sz="quarter" idx="11"/>
          </p:nvPr>
        </p:nvSpPr>
        <p:spPr>
          <a:xfrm>
            <a:off x="564803" y="823372"/>
            <a:ext cx="9987435" cy="471055"/>
          </a:xfrm>
        </p:spPr>
        <p:txBody>
          <a:bodyPr/>
          <a:lstStyle/>
          <a:p>
            <a:pPr marL="0" indent="0">
              <a:buNone/>
            </a:pPr>
            <a:r>
              <a:rPr lang="en-US" dirty="0"/>
              <a:t>Natural </a:t>
            </a:r>
            <a:r>
              <a:rPr lang="en-US" dirty="0" err="1"/>
              <a:t>gás</a:t>
            </a:r>
            <a:r>
              <a:rPr lang="en-US" dirty="0"/>
              <a:t> pressure reduction, flow measurement and blockage station - U03-06RG107.</a:t>
            </a:r>
          </a:p>
        </p:txBody>
      </p:sp>
    </p:spTree>
    <p:extLst>
      <p:ext uri="{BB962C8B-B14F-4D97-AF65-F5344CB8AC3E}">
        <p14:creationId xmlns:p14="http://schemas.microsoft.com/office/powerpoint/2010/main" val="498994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pt-BR" dirty="0" err="1"/>
              <a:t>State</a:t>
            </a:r>
            <a:r>
              <a:rPr lang="pt-BR" dirty="0"/>
              <a:t> </a:t>
            </a:r>
            <a:r>
              <a:rPr lang="pt-BR" dirty="0" err="1"/>
              <a:t>and</a:t>
            </a:r>
            <a:r>
              <a:rPr lang="pt-BR" dirty="0"/>
              <a:t> </a:t>
            </a:r>
            <a:r>
              <a:rPr lang="pt-BR" dirty="0" err="1"/>
              <a:t>transition</a:t>
            </a:r>
            <a:r>
              <a:rPr lang="pt-BR" dirty="0"/>
              <a:t> </a:t>
            </a:r>
            <a:r>
              <a:rPr lang="pt-BR" dirty="0" err="1"/>
              <a:t>matrix</a:t>
            </a:r>
            <a:endParaRPr lang="pt-BR" dirty="0"/>
          </a:p>
        </p:txBody>
      </p:sp>
      <p:pic>
        <p:nvPicPr>
          <p:cNvPr id="7" name="Imagem 6"/>
          <p:cNvPicPr>
            <a:picLocks noChangeAspect="1"/>
          </p:cNvPicPr>
          <p:nvPr/>
        </p:nvPicPr>
        <p:blipFill>
          <a:blip r:embed="rId2"/>
          <a:stretch>
            <a:fillRect/>
          </a:stretch>
        </p:blipFill>
        <p:spPr>
          <a:xfrm>
            <a:off x="2001520" y="1449742"/>
            <a:ext cx="7975692" cy="5215699"/>
          </a:xfrm>
          <a:prstGeom prst="rect">
            <a:avLst/>
          </a:prstGeom>
          <a:ln>
            <a:solidFill>
              <a:schemeClr val="tx1"/>
            </a:solidFill>
          </a:ln>
        </p:spPr>
      </p:pic>
    </p:spTree>
    <p:extLst>
      <p:ext uri="{BB962C8B-B14F-4D97-AF65-F5344CB8AC3E}">
        <p14:creationId xmlns:p14="http://schemas.microsoft.com/office/powerpoint/2010/main" val="253573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3">
            <a:extLst>
              <a:ext uri="{FF2B5EF4-FFF2-40B4-BE49-F238E27FC236}">
                <a16:creationId xmlns:a16="http://schemas.microsoft.com/office/drawing/2014/main" id="{5B07D0BB-5314-4755-9F7B-F3B23872DB1E}"/>
              </a:ext>
            </a:extLst>
          </p:cNvPr>
          <p:cNvSpPr txBox="1">
            <a:spLocks/>
          </p:cNvSpPr>
          <p:nvPr/>
        </p:nvSpPr>
        <p:spPr>
          <a:xfrm>
            <a:off x="-2416" y="120030"/>
            <a:ext cx="10435632" cy="54858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3200" b="1" kern="1200" baseline="0">
                <a:solidFill>
                  <a:schemeClr val="bg1"/>
                </a:solidFill>
                <a:latin typeface="+mj-lt"/>
                <a:ea typeface="+mj-ea"/>
                <a:cs typeface="+mj-cs"/>
              </a:defRPr>
            </a:lvl1pPr>
          </a:lstStyle>
          <a:p>
            <a:pPr algn="l">
              <a:defRPr/>
            </a:pPr>
            <a:endParaRPr kumimoji="0" lang="pt-BR" sz="2000" b="1" i="0" u="none" strike="noStrike" kern="1200" cap="none" spc="0" normalizeH="0" baseline="0" noProof="0" dirty="0">
              <a:ln>
                <a:noFill/>
              </a:ln>
              <a:solidFill>
                <a:prstClr val="white"/>
              </a:solidFill>
              <a:effectLst/>
              <a:uLnTx/>
              <a:uFillTx/>
              <a:latin typeface="Arial"/>
              <a:ea typeface="+mj-ea"/>
              <a:cs typeface="+mj-cs"/>
            </a:endParaRPr>
          </a:p>
        </p:txBody>
      </p:sp>
      <p:pic>
        <p:nvPicPr>
          <p:cNvPr id="6" name="Imagem 5"/>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325931" y="1818409"/>
            <a:ext cx="2609726" cy="4606118"/>
          </a:xfrm>
          <a:prstGeom prst="rect">
            <a:avLst/>
          </a:prstGeom>
        </p:spPr>
      </p:pic>
      <p:pic>
        <p:nvPicPr>
          <p:cNvPr id="5" name="Imagem 4"/>
          <p:cNvPicPr>
            <a:picLocks noChangeAspect="1"/>
          </p:cNvPicPr>
          <p:nvPr/>
        </p:nvPicPr>
        <p:blipFill>
          <a:blip r:embed="rId3"/>
          <a:stretch>
            <a:fillRect/>
          </a:stretch>
        </p:blipFill>
        <p:spPr>
          <a:xfrm>
            <a:off x="3036574" y="2008733"/>
            <a:ext cx="8735977" cy="4062503"/>
          </a:xfrm>
          <a:prstGeom prst="rect">
            <a:avLst/>
          </a:prstGeom>
        </p:spPr>
      </p:pic>
      <p:sp>
        <p:nvSpPr>
          <p:cNvPr id="7" name="Espaço Reservado para Texto 1">
            <a:extLst>
              <a:ext uri="{FF2B5EF4-FFF2-40B4-BE49-F238E27FC236}">
                <a16:creationId xmlns:a16="http://schemas.microsoft.com/office/drawing/2014/main" id="{4F741E38-0C78-DAD6-BC3A-A863B0F61C8B}"/>
              </a:ext>
            </a:extLst>
          </p:cNvPr>
          <p:cNvSpPr>
            <a:spLocks noGrp="1"/>
          </p:cNvSpPr>
          <p:nvPr>
            <p:ph type="body" sz="quarter" idx="11"/>
          </p:nvPr>
        </p:nvSpPr>
        <p:spPr>
          <a:xfrm>
            <a:off x="564803" y="823372"/>
            <a:ext cx="9987435" cy="471055"/>
          </a:xfrm>
        </p:spPr>
        <p:txBody>
          <a:bodyPr>
            <a:noAutofit/>
          </a:bodyPr>
          <a:lstStyle/>
          <a:p>
            <a:pPr marL="0" indent="0">
              <a:buNone/>
            </a:pPr>
            <a:r>
              <a:rPr lang="en-US" sz="3300" dirty="0"/>
              <a:t>306-BMS-113 – Pressure reduction station control and flow measurement</a:t>
            </a:r>
          </a:p>
        </p:txBody>
      </p:sp>
    </p:spTree>
    <p:extLst>
      <p:ext uri="{BB962C8B-B14F-4D97-AF65-F5344CB8AC3E}">
        <p14:creationId xmlns:p14="http://schemas.microsoft.com/office/powerpoint/2010/main" val="5952916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9CD91-4C82-FD81-F5D8-22E66BF18AB8}"/>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89223764-714E-D017-9DC5-67D9EEADCE6B}"/>
              </a:ext>
            </a:extLst>
          </p:cNvPr>
          <p:cNvSpPr>
            <a:spLocks noGrp="1"/>
          </p:cNvSpPr>
          <p:nvPr>
            <p:ph type="body" sz="quarter" idx="11"/>
          </p:nvPr>
        </p:nvSpPr>
        <p:spPr/>
        <p:txBody>
          <a:bodyPr>
            <a:noAutofit/>
          </a:bodyPr>
          <a:lstStyle/>
          <a:p>
            <a:pPr marL="0" indent="0">
              <a:buNone/>
            </a:pPr>
            <a:r>
              <a:rPr lang="pt-BR" sz="3300" dirty="0" err="1"/>
              <a:t>Third</a:t>
            </a:r>
            <a:r>
              <a:rPr lang="pt-BR" sz="3300" dirty="0"/>
              <a:t> Pellet </a:t>
            </a:r>
            <a:r>
              <a:rPr lang="pt-BR" sz="3300" dirty="0" err="1"/>
              <a:t>Hardening</a:t>
            </a:r>
            <a:r>
              <a:rPr lang="pt-BR" sz="3300" dirty="0"/>
              <a:t> </a:t>
            </a:r>
            <a:r>
              <a:rPr lang="pt-BR" sz="3300" dirty="0" err="1"/>
              <a:t>Furnace</a:t>
            </a:r>
            <a:endParaRPr lang="pt-BR" sz="3300" dirty="0"/>
          </a:p>
        </p:txBody>
      </p:sp>
      <p:pic>
        <p:nvPicPr>
          <p:cNvPr id="1026" name="Picture 2">
            <a:extLst>
              <a:ext uri="{FF2B5EF4-FFF2-40B4-BE49-F238E27FC236}">
                <a16:creationId xmlns:a16="http://schemas.microsoft.com/office/drawing/2014/main" id="{191B9766-8162-13CE-2013-A61F76A1230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42315" y="1583914"/>
            <a:ext cx="9209923" cy="5118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57465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pt-BR" dirty="0" err="1"/>
              <a:t>Burner</a:t>
            </a:r>
            <a:r>
              <a:rPr lang="pt-BR" dirty="0"/>
              <a:t> management</a:t>
            </a:r>
          </a:p>
        </p:txBody>
      </p:sp>
      <p:pic>
        <p:nvPicPr>
          <p:cNvPr id="3" name="Imagem 2"/>
          <p:cNvPicPr>
            <a:picLocks noChangeAspect="1"/>
          </p:cNvPicPr>
          <p:nvPr/>
        </p:nvPicPr>
        <p:blipFill>
          <a:blip r:embed="rId3"/>
          <a:stretch>
            <a:fillRect/>
          </a:stretch>
        </p:blipFill>
        <p:spPr>
          <a:xfrm>
            <a:off x="564802" y="1537365"/>
            <a:ext cx="10661997" cy="4986792"/>
          </a:xfrm>
          <a:prstGeom prst="rect">
            <a:avLst/>
          </a:prstGeom>
        </p:spPr>
      </p:pic>
    </p:spTree>
    <p:extLst>
      <p:ext uri="{BB962C8B-B14F-4D97-AF65-F5344CB8AC3E}">
        <p14:creationId xmlns:p14="http://schemas.microsoft.com/office/powerpoint/2010/main" val="2773453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en-US" dirty="0"/>
              <a:t>Burner fuel selection and general controls</a:t>
            </a:r>
            <a:endParaRPr lang="pt-BR" dirty="0"/>
          </a:p>
        </p:txBody>
      </p:sp>
      <p:pic>
        <p:nvPicPr>
          <p:cNvPr id="3" name="Imagem 2"/>
          <p:cNvPicPr>
            <a:picLocks noChangeAspect="1"/>
          </p:cNvPicPr>
          <p:nvPr/>
        </p:nvPicPr>
        <p:blipFill>
          <a:blip r:embed="rId2"/>
          <a:stretch>
            <a:fillRect/>
          </a:stretch>
        </p:blipFill>
        <p:spPr>
          <a:xfrm>
            <a:off x="1239538" y="1930400"/>
            <a:ext cx="4217458" cy="4853642"/>
          </a:xfrm>
          <a:prstGeom prst="rect">
            <a:avLst/>
          </a:prstGeom>
          <a:ln>
            <a:solidFill>
              <a:schemeClr val="tx1"/>
            </a:solidFill>
          </a:ln>
        </p:spPr>
      </p:pic>
      <p:pic>
        <p:nvPicPr>
          <p:cNvPr id="5" name="Imagem 4"/>
          <p:cNvPicPr>
            <a:picLocks noChangeAspect="1"/>
          </p:cNvPicPr>
          <p:nvPr/>
        </p:nvPicPr>
        <p:blipFill>
          <a:blip r:embed="rId3"/>
          <a:stretch>
            <a:fillRect/>
          </a:stretch>
        </p:blipFill>
        <p:spPr>
          <a:xfrm>
            <a:off x="6180499" y="1995464"/>
            <a:ext cx="3915321" cy="4039164"/>
          </a:xfrm>
          <a:prstGeom prst="rect">
            <a:avLst/>
          </a:prstGeom>
        </p:spPr>
      </p:pic>
    </p:spTree>
    <p:extLst>
      <p:ext uri="{BB962C8B-B14F-4D97-AF65-F5344CB8AC3E}">
        <p14:creationId xmlns:p14="http://schemas.microsoft.com/office/powerpoint/2010/main" val="4202271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noAutofit/>
          </a:bodyPr>
          <a:lstStyle/>
          <a:p>
            <a:pPr marL="0" indent="0">
              <a:buNone/>
            </a:pPr>
            <a:r>
              <a:rPr lang="pt-BR" sz="3300" dirty="0" err="1"/>
              <a:t>Combustion</a:t>
            </a:r>
            <a:r>
              <a:rPr lang="pt-BR" sz="3300" dirty="0"/>
              <a:t> system management </a:t>
            </a:r>
            <a:r>
              <a:rPr lang="pt-BR" sz="3300" dirty="0" err="1"/>
              <a:t>and</a:t>
            </a:r>
            <a:r>
              <a:rPr lang="pt-BR" sz="3300" dirty="0"/>
              <a:t> </a:t>
            </a:r>
            <a:r>
              <a:rPr lang="pt-BR" sz="3300" dirty="0" err="1"/>
              <a:t>ignition</a:t>
            </a:r>
            <a:r>
              <a:rPr lang="pt-BR" sz="3300" dirty="0"/>
              <a:t> </a:t>
            </a:r>
            <a:r>
              <a:rPr lang="pt-BR" sz="3300" dirty="0" err="1"/>
              <a:t>sequence</a:t>
            </a:r>
            <a:endParaRPr lang="pt-BR" sz="3300" dirty="0"/>
          </a:p>
        </p:txBody>
      </p:sp>
      <p:pic>
        <p:nvPicPr>
          <p:cNvPr id="9" name="Imagem 8"/>
          <p:cNvPicPr>
            <a:picLocks noChangeAspect="1"/>
          </p:cNvPicPr>
          <p:nvPr/>
        </p:nvPicPr>
        <p:blipFill>
          <a:blip r:embed="rId2"/>
          <a:stretch>
            <a:fillRect/>
          </a:stretch>
        </p:blipFill>
        <p:spPr>
          <a:xfrm>
            <a:off x="955040" y="1650476"/>
            <a:ext cx="9876622" cy="4992265"/>
          </a:xfrm>
          <a:prstGeom prst="rect">
            <a:avLst/>
          </a:prstGeom>
        </p:spPr>
      </p:pic>
    </p:spTree>
    <p:extLst>
      <p:ext uri="{BB962C8B-B14F-4D97-AF65-F5344CB8AC3E}">
        <p14:creationId xmlns:p14="http://schemas.microsoft.com/office/powerpoint/2010/main" val="3404099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en-US" sz="3200" dirty="0"/>
              <a:t>Management of the combustion system and ignition sequence of each burner</a:t>
            </a:r>
            <a:endParaRPr lang="pt-BR" sz="3200" dirty="0"/>
          </a:p>
        </p:txBody>
      </p:sp>
      <p:sp>
        <p:nvSpPr>
          <p:cNvPr id="10" name="Retângulo 9"/>
          <p:cNvSpPr/>
          <p:nvPr/>
        </p:nvSpPr>
        <p:spPr>
          <a:xfrm>
            <a:off x="464689" y="1453452"/>
            <a:ext cx="7294772" cy="276999"/>
          </a:xfrm>
          <a:prstGeom prst="rect">
            <a:avLst/>
          </a:prstGeom>
        </p:spPr>
        <p:txBody>
          <a:bodyPr wrap="square">
            <a:spAutoFit/>
          </a:bodyPr>
          <a:lstStyle/>
          <a:p>
            <a:pPr>
              <a:defRPr/>
            </a:pPr>
            <a:r>
              <a:rPr lang="en-US" sz="1200" b="1" dirty="0">
                <a:latin typeface="Segoe UI" panose="020B0502040204020203" pitchFamily="34" charset="0"/>
                <a:ea typeface="Cambria" panose="02040503050406030204" pitchFamily="18" charset="0"/>
                <a:cs typeface="Segoe UI" panose="020B0502040204020203" pitchFamily="34" charset="0"/>
              </a:rPr>
              <a:t>It follows in yellow, which conditions the flame sensor of the main burner is used.</a:t>
            </a:r>
            <a:endParaRPr kumimoji="0" lang="pt-BR" sz="1200" b="1" i="0" u="none" strike="noStrike" kern="1200" cap="none" spc="0" normalizeH="0" baseline="0" noProof="0" dirty="0">
              <a:ln>
                <a:noFill/>
              </a:ln>
              <a:effectLst/>
              <a:uLnTx/>
              <a:uFillTx/>
              <a:latin typeface="Segoe UI" panose="020B0502040204020203" pitchFamily="34" charset="0"/>
              <a:ea typeface="Cambria" panose="02040503050406030204" pitchFamily="18" charset="0"/>
              <a:cs typeface="Segoe UI" panose="020B0502040204020203" pitchFamily="34" charset="0"/>
            </a:endParaRPr>
          </a:p>
        </p:txBody>
      </p:sp>
      <p:sp>
        <p:nvSpPr>
          <p:cNvPr id="11" name="CaixaDeTexto 10"/>
          <p:cNvSpPr txBox="1"/>
          <p:nvPr/>
        </p:nvSpPr>
        <p:spPr>
          <a:xfrm>
            <a:off x="4996875" y="1767558"/>
            <a:ext cx="3638550" cy="1384995"/>
          </a:xfrm>
          <a:prstGeom prst="rect">
            <a:avLst/>
          </a:prstGeom>
          <a:noFill/>
        </p:spPr>
        <p:txBody>
          <a:bodyPr wrap="square" rtlCol="0">
            <a:spAutoFit/>
          </a:bodyPr>
          <a:lstStyle/>
          <a:p>
            <a:r>
              <a:rPr lang="pt-BR" sz="1200" b="1" dirty="0"/>
              <a:t>PILOT INTERLOCKS</a:t>
            </a:r>
          </a:p>
          <a:p>
            <a:pPr marL="285750" indent="-285750">
              <a:buFont typeface="Arial" panose="020B0604020202020204" pitchFamily="34" charset="0"/>
              <a:buChar char="•"/>
            </a:pPr>
            <a:r>
              <a:rPr lang="en-US" sz="1200" dirty="0"/>
              <a:t>High Pressure in the Pilot
Low Pilot Pressure
</a:t>
            </a:r>
            <a:r>
              <a:rPr lang="en-US" sz="1200" dirty="0">
                <a:solidFill>
                  <a:srgbClr val="FF0000"/>
                </a:solidFill>
              </a:rPr>
              <a:t>Pilot's Flame Loss (Ionization)</a:t>
            </a:r>
            <a:r>
              <a:rPr lang="en-US" sz="1200" dirty="0"/>
              <a:t>
Actuated Emergency Pushbutton
Main Burner Failure.
Burner Not Enabled Seq. Primary</a:t>
            </a:r>
            <a:endParaRPr lang="pt-BR" sz="1200" dirty="0"/>
          </a:p>
        </p:txBody>
      </p:sp>
      <p:sp>
        <p:nvSpPr>
          <p:cNvPr id="12" name="CaixaDeTexto 11"/>
          <p:cNvSpPr txBox="1"/>
          <p:nvPr/>
        </p:nvSpPr>
        <p:spPr>
          <a:xfrm>
            <a:off x="4996875" y="3432782"/>
            <a:ext cx="3543300" cy="3231654"/>
          </a:xfrm>
          <a:prstGeom prst="rect">
            <a:avLst/>
          </a:prstGeom>
          <a:noFill/>
        </p:spPr>
        <p:txBody>
          <a:bodyPr wrap="square" rtlCol="0">
            <a:spAutoFit/>
          </a:bodyPr>
          <a:lstStyle/>
          <a:p>
            <a:r>
              <a:rPr lang="en-US" sz="1200" b="1" dirty="0"/>
              <a:t>GAS PRINCIPAL INTERLOCKS</a:t>
            </a:r>
          </a:p>
          <a:p>
            <a:pPr marL="285750" indent="-285750">
              <a:buFont typeface="Arial" panose="020B0604020202020204" pitchFamily="34" charset="0"/>
              <a:buChar char="•"/>
            </a:pPr>
            <a:r>
              <a:rPr lang="en-US" sz="1200" dirty="0"/>
              <a:t>High Gas Pressure
Low Gas Pressure
</a:t>
            </a:r>
            <a:r>
              <a:rPr lang="en-US" sz="1200" dirty="0">
                <a:solidFill>
                  <a:srgbClr val="FF0000"/>
                </a:solidFill>
              </a:rPr>
              <a:t>Flame Loss Below 760 ºC.</a:t>
            </a:r>
            <a:r>
              <a:rPr lang="en-US" sz="1200" dirty="0"/>
              <a:t>
Actuated Emergency Pushbutton
Undetected Gas Lance
Pilot Off and Temp. Below Auto Ignition
Failure Closure Vent Valve.
Failure Opening Inlet Valve
Failure Closing Outlet Valve
Unselected Gas
</a:t>
            </a:r>
            <a:r>
              <a:rPr lang="en-US" sz="1200" dirty="0">
                <a:solidFill>
                  <a:srgbClr val="FF0000"/>
                </a:solidFill>
              </a:rPr>
              <a:t>V4/5/6 Low Speed and DP4/5/6 Closed and Off Low Heat.</a:t>
            </a:r>
            <a:r>
              <a:rPr lang="en-US" sz="1200" dirty="0"/>
              <a:t>
V1 and DP V1 and Out of Low Fire Position.
High Burner Temperature 1400ºC
Trip Section.
Burner Not Enabled Seq. Primary</a:t>
            </a:r>
            <a:endParaRPr lang="pt-BR" sz="1200" dirty="0"/>
          </a:p>
        </p:txBody>
      </p:sp>
      <p:sp>
        <p:nvSpPr>
          <p:cNvPr id="13" name="CaixaDeTexto 12"/>
          <p:cNvSpPr txBox="1"/>
          <p:nvPr/>
        </p:nvSpPr>
        <p:spPr>
          <a:xfrm>
            <a:off x="8664000" y="1767557"/>
            <a:ext cx="3528000" cy="1015663"/>
          </a:xfrm>
          <a:prstGeom prst="rect">
            <a:avLst/>
          </a:prstGeom>
          <a:noFill/>
        </p:spPr>
        <p:txBody>
          <a:bodyPr wrap="square" rtlCol="0">
            <a:spAutoFit/>
          </a:bodyPr>
          <a:lstStyle/>
          <a:p>
            <a:r>
              <a:rPr lang="pt-BR" sz="1200" b="1" dirty="0"/>
              <a:t>PILOT PERMISSIVES</a:t>
            </a:r>
          </a:p>
          <a:p>
            <a:pPr marL="285750" indent="-285750">
              <a:buFont typeface="Arial" panose="020B0604020202020204" pitchFamily="34" charset="0"/>
              <a:buChar char="•"/>
            </a:pPr>
            <a:r>
              <a:rPr lang="en-US" sz="1200" dirty="0"/>
              <a:t>Early Flame on Pilot (Ionization)
Gas Selected and Without Permission
</a:t>
            </a:r>
            <a:r>
              <a:rPr lang="en-US" sz="1200" dirty="0">
                <a:solidFill>
                  <a:srgbClr val="FF0000"/>
                </a:solidFill>
              </a:rPr>
              <a:t>Consecutive Burner Failure Time</a:t>
            </a:r>
            <a:r>
              <a:rPr lang="en-US" sz="1200" dirty="0"/>
              <a:t>
Early Flame on Main Burner</a:t>
            </a:r>
            <a:endParaRPr lang="pt-BR" sz="1200" dirty="0"/>
          </a:p>
        </p:txBody>
      </p:sp>
      <p:sp>
        <p:nvSpPr>
          <p:cNvPr id="14" name="CaixaDeTexto 13"/>
          <p:cNvSpPr txBox="1"/>
          <p:nvPr/>
        </p:nvSpPr>
        <p:spPr>
          <a:xfrm>
            <a:off x="8664000" y="3432782"/>
            <a:ext cx="3528000" cy="1015663"/>
          </a:xfrm>
          <a:prstGeom prst="rect">
            <a:avLst/>
          </a:prstGeom>
          <a:noFill/>
        </p:spPr>
        <p:txBody>
          <a:bodyPr wrap="square" rtlCol="0">
            <a:spAutoFit/>
          </a:bodyPr>
          <a:lstStyle/>
          <a:p>
            <a:r>
              <a:rPr lang="en-US" sz="1200" b="1" dirty="0"/>
              <a:t>PERMISSIVES OF THE GAS PRINCIPAL</a:t>
            </a:r>
            <a:endParaRPr lang="pt-BR" sz="1200" dirty="0"/>
          </a:p>
          <a:p>
            <a:pPr marL="285750" indent="-285750">
              <a:buFont typeface="Arial" panose="020B0604020202020204" pitchFamily="34" charset="0"/>
              <a:buChar char="•"/>
            </a:pPr>
            <a:r>
              <a:rPr lang="en-US" sz="1200" dirty="0"/>
              <a:t>Low Fire Position </a:t>
            </a:r>
            <a:r>
              <a:rPr lang="en-US" sz="1200" dirty="0" err="1"/>
              <a:t>Vlv</a:t>
            </a:r>
            <a:r>
              <a:rPr lang="en-US" sz="1200" dirty="0"/>
              <a:t>. Control
Unselected Gas
Undetected Gas Lance</a:t>
            </a:r>
            <a:endParaRPr lang="pt-BR" sz="1200" dirty="0"/>
          </a:p>
          <a:p>
            <a:pPr marL="285750" indent="-285750">
              <a:buFont typeface="Arial" panose="020B0604020202020204" pitchFamily="34" charset="0"/>
              <a:buChar char="•"/>
            </a:pPr>
            <a:endParaRPr lang="pt-BR" sz="1200" dirty="0"/>
          </a:p>
        </p:txBody>
      </p:sp>
      <p:pic>
        <p:nvPicPr>
          <p:cNvPr id="15" name="Imagem 14"/>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64689" y="1767557"/>
            <a:ext cx="3847381" cy="4967926"/>
          </a:xfrm>
          <a:prstGeom prst="rect">
            <a:avLst/>
          </a:prstGeom>
        </p:spPr>
      </p:pic>
      <p:pic>
        <p:nvPicPr>
          <p:cNvPr id="3" name="Imagem 2">
            <a:extLst>
              <a:ext uri="{FF2B5EF4-FFF2-40B4-BE49-F238E27FC236}">
                <a16:creationId xmlns:a16="http://schemas.microsoft.com/office/drawing/2014/main" id="{70290B70-AA4B-B0F8-804E-D55AC3481BCE}"/>
              </a:ext>
            </a:extLst>
          </p:cNvPr>
          <p:cNvPicPr>
            <a:picLocks noChangeAspect="1"/>
          </p:cNvPicPr>
          <p:nvPr/>
        </p:nvPicPr>
        <p:blipFill>
          <a:blip r:embed="rId3"/>
          <a:stretch>
            <a:fillRect/>
          </a:stretch>
        </p:blipFill>
        <p:spPr>
          <a:xfrm>
            <a:off x="8777520" y="4448444"/>
            <a:ext cx="2804880" cy="2256575"/>
          </a:xfrm>
          <a:prstGeom prst="rect">
            <a:avLst/>
          </a:prstGeom>
        </p:spPr>
      </p:pic>
    </p:spTree>
    <p:extLst>
      <p:ext uri="{BB962C8B-B14F-4D97-AF65-F5344CB8AC3E}">
        <p14:creationId xmlns:p14="http://schemas.microsoft.com/office/powerpoint/2010/main" val="485576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pt-BR" dirty="0"/>
              <a:t>Flame sensor </a:t>
            </a:r>
            <a:r>
              <a:rPr lang="pt-BR" dirty="0" err="1"/>
              <a:t>main</a:t>
            </a:r>
            <a:r>
              <a:rPr lang="pt-BR" dirty="0"/>
              <a:t> </a:t>
            </a:r>
            <a:r>
              <a:rPr lang="pt-BR" dirty="0" err="1"/>
              <a:t>burner</a:t>
            </a:r>
            <a:endParaRPr lang="pt-BR" dirty="0"/>
          </a:p>
        </p:txBody>
      </p:sp>
      <p:pic>
        <p:nvPicPr>
          <p:cNvPr id="3" name="Imagem 2" descr="https://lh3.googleusercontent.com/pw/AIL4fc-YgySH76qP28edu4Err3zfPJqPLV7dDTMxO9UQHHY-gJkGX2Q3GNZAD2gGMjrx-pEkCRX07SqXZgbWbATjrsqW6tNs23__eZbnqzcZJ4_BbjSPf4ng8wDnMYM9vApPhQr6Wa-GhSQ9Bevs5gdegSEpTS9iLgRpPCAJPQ7C6imu0-x0toa0CZVP7ZVDFrYHv9S1PnYq9ShGvQMv_5OXty9y0rHgYkgd-yd9GEn0zhdO6OBdU8xIak4QpE8EVIsIIlPA7yylZWm0UjOffB6cYtJK9fV_NH6QpQ9kiFkF5RTZKfWCsyVT3V7pbjhiOrMMSeTpJG6Aw0w4XSjx0Vzw9yJvOlZumF6edxm8da-DAqA4tWWHU8DBMpne1DbXvi2nyVpL3_C4Vv9awq_OwVOV2joinbiDtG-QC3PJFaBrRVCiqAEt_gEu_KK8f5pKJX7444VvexcAs3-0Lshv51pUtiQbi6D_Uv9P_Kt1GJsgwUOZsw58tVYKNkAZIvMxQFBVmIhYUyGKXyXejtipP3mBA0PV-fyFpxg-qVThaCHRIycUO_G1UfNvpoYUY1GhHEC_qVkX_dWGKcPkabdkC2FnQyjW6pRZ-VGRuP3Nk5VmQlCipAfxWjOIUjCzEOGEReDijIEZXavggDw64xlc1NL-skVwzN9VCoNOm_BWAMHrNtZ8i7kL0BREEH8PHzjVMeZeQPOnT7lcS_p3gIys2Kl8MdsMlcZCit4ixJAfvGBEjTzAbhnFYSwsc81wqazFBxcUMzzJAhq9kNDCtneu35y33uA3N3cVxZeYNLWixleyU6cvv-0tdG-Z9Yi7QCXRhkZquoQ5y7x4yTbTdYu0zZ4ljsK1t_YoH93hLc5O68K6bfJzyHCMETF14qbaS1OnYcbdMRmzEexzgJV8JGZUkoQQEb0=w722-h963-s-no?authuser=0"/>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258007" y="1634101"/>
            <a:ext cx="3457105" cy="4577569"/>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
        <p:nvSpPr>
          <p:cNvPr id="4" name="CaixaDeTexto 3"/>
          <p:cNvSpPr txBox="1"/>
          <p:nvPr/>
        </p:nvSpPr>
        <p:spPr>
          <a:xfrm>
            <a:off x="4431089" y="6211670"/>
            <a:ext cx="2827571" cy="369332"/>
          </a:xfrm>
          <a:prstGeom prst="rect">
            <a:avLst/>
          </a:prstGeom>
          <a:noFill/>
        </p:spPr>
        <p:txBody>
          <a:bodyPr wrap="square" rtlCol="0">
            <a:spAutoFit/>
          </a:bodyPr>
          <a:lstStyle/>
          <a:p>
            <a:pPr algn="ctr"/>
            <a:r>
              <a:rPr lang="pt-BR"/>
              <a:t>DURAG Flame Sensor Tests</a:t>
            </a:r>
            <a:endParaRPr lang="pt-BR" dirty="0"/>
          </a:p>
        </p:txBody>
      </p:sp>
      <p:pic>
        <p:nvPicPr>
          <p:cNvPr id="5" name="Imagem 4"/>
          <p:cNvPicPr>
            <a:picLocks noChangeAspect="1"/>
          </p:cNvPicPr>
          <p:nvPr/>
        </p:nvPicPr>
        <p:blipFill>
          <a:blip r:embed="rId4"/>
          <a:stretch>
            <a:fillRect/>
          </a:stretch>
        </p:blipFill>
        <p:spPr>
          <a:xfrm>
            <a:off x="564803" y="1624234"/>
            <a:ext cx="3441781" cy="4587437"/>
          </a:xfrm>
          <a:prstGeom prst="rect">
            <a:avLst/>
          </a:prstGeom>
          <a:ln>
            <a:solidFill>
              <a:srgbClr val="002060"/>
            </a:solidFill>
          </a:ln>
        </p:spPr>
      </p:pic>
      <p:sp>
        <p:nvSpPr>
          <p:cNvPr id="6" name="CaixaDeTexto 5"/>
          <p:cNvSpPr txBox="1"/>
          <p:nvPr/>
        </p:nvSpPr>
        <p:spPr>
          <a:xfrm>
            <a:off x="871907" y="6211669"/>
            <a:ext cx="2827571" cy="646331"/>
          </a:xfrm>
          <a:prstGeom prst="rect">
            <a:avLst/>
          </a:prstGeom>
          <a:noFill/>
        </p:spPr>
        <p:txBody>
          <a:bodyPr wrap="square" rtlCol="0">
            <a:spAutoFit/>
          </a:bodyPr>
          <a:lstStyle/>
          <a:p>
            <a:pPr algn="ctr"/>
            <a:r>
              <a:rPr lang="pt-BR" dirty="0"/>
              <a:t>Flame Sensor </a:t>
            </a:r>
            <a:r>
              <a:rPr lang="pt-BR" dirty="0" err="1"/>
              <a:t>Installation</a:t>
            </a:r>
            <a:r>
              <a:rPr lang="pt-BR" dirty="0"/>
              <a:t> Local</a:t>
            </a:r>
          </a:p>
        </p:txBody>
      </p:sp>
      <p:sp>
        <p:nvSpPr>
          <p:cNvPr id="7" name="Elipse 6"/>
          <p:cNvSpPr/>
          <p:nvPr/>
        </p:nvSpPr>
        <p:spPr>
          <a:xfrm>
            <a:off x="2593628" y="4620457"/>
            <a:ext cx="1105849" cy="1242203"/>
          </a:xfrm>
          <a:prstGeom prst="ellipse">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CaixaDeTexto 8"/>
          <p:cNvSpPr txBox="1"/>
          <p:nvPr/>
        </p:nvSpPr>
        <p:spPr>
          <a:xfrm>
            <a:off x="8371977" y="5636898"/>
            <a:ext cx="2827571" cy="369332"/>
          </a:xfrm>
          <a:prstGeom prst="rect">
            <a:avLst/>
          </a:prstGeom>
          <a:noFill/>
        </p:spPr>
        <p:txBody>
          <a:bodyPr wrap="square" rtlCol="0">
            <a:spAutoFit/>
          </a:bodyPr>
          <a:lstStyle/>
          <a:p>
            <a:pPr algn="ctr"/>
            <a:r>
              <a:rPr lang="pt-BR"/>
              <a:t>Sensor Durag D-LX 201 M5</a:t>
            </a:r>
            <a:endParaRPr lang="pt-BR" dirty="0"/>
          </a:p>
        </p:txBody>
      </p:sp>
      <p:pic>
        <p:nvPicPr>
          <p:cNvPr id="10" name="Imagem 9"/>
          <p:cNvPicPr>
            <a:picLocks noChangeAspect="1"/>
          </p:cNvPicPr>
          <p:nvPr/>
        </p:nvPicPr>
        <p:blipFill>
          <a:blip r:embed="rId5"/>
          <a:stretch>
            <a:fillRect/>
          </a:stretch>
        </p:blipFill>
        <p:spPr>
          <a:xfrm>
            <a:off x="8427272" y="2264047"/>
            <a:ext cx="2858748" cy="3307809"/>
          </a:xfrm>
          <a:prstGeom prst="rect">
            <a:avLst/>
          </a:prstGeom>
          <a:ln>
            <a:solidFill>
              <a:schemeClr val="tx1"/>
            </a:solidFill>
          </a:ln>
        </p:spPr>
      </p:pic>
    </p:spTree>
    <p:extLst>
      <p:ext uri="{BB962C8B-B14F-4D97-AF65-F5344CB8AC3E}">
        <p14:creationId xmlns:p14="http://schemas.microsoft.com/office/powerpoint/2010/main" val="389017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en-US" dirty="0"/>
              <a:t>New BMS Panel – </a:t>
            </a:r>
            <a:r>
              <a:rPr lang="en-US" dirty="0" err="1"/>
              <a:t>Deltav</a:t>
            </a:r>
            <a:r>
              <a:rPr lang="en-US" dirty="0"/>
              <a:t> SIS</a:t>
            </a:r>
            <a:endParaRPr lang="pt-BR" dirty="0"/>
          </a:p>
        </p:txBody>
      </p:sp>
      <p:pic>
        <p:nvPicPr>
          <p:cNvPr id="4" name="Picture 2"/>
          <p:cNvPicPr>
            <a:picLocks noChangeAspect="1" noChangeArrowheads="1"/>
          </p:cNvPicPr>
          <p:nvPr/>
        </p:nvPicPr>
        <p:blipFill>
          <a:blip r:embed="rId2" cstate="hqprint">
            <a:extLst>
              <a:ext uri="{28A0092B-C50C-407E-A947-70E740481C1C}">
                <a14:useLocalDpi xmlns:a14="http://schemas.microsoft.com/office/drawing/2010/main"/>
              </a:ext>
            </a:extLst>
          </a:blip>
          <a:srcRect/>
          <a:stretch>
            <a:fillRect/>
          </a:stretch>
        </p:blipFill>
        <p:spPr bwMode="auto">
          <a:xfrm>
            <a:off x="385275" y="1478725"/>
            <a:ext cx="2022177" cy="1225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stretch>
            <a:fillRect/>
          </a:stretch>
        </p:blipFill>
        <p:spPr>
          <a:xfrm>
            <a:off x="8417675" y="1837023"/>
            <a:ext cx="3215823" cy="4286265"/>
          </a:xfrm>
          <a:prstGeom prst="rect">
            <a:avLst/>
          </a:prstGeom>
        </p:spPr>
      </p:pic>
      <p:sp>
        <p:nvSpPr>
          <p:cNvPr id="10" name="CaixaDeTexto 9"/>
          <p:cNvSpPr txBox="1"/>
          <p:nvPr/>
        </p:nvSpPr>
        <p:spPr>
          <a:xfrm>
            <a:off x="8313754" y="6151015"/>
            <a:ext cx="3223777" cy="369332"/>
          </a:xfrm>
          <a:prstGeom prst="rect">
            <a:avLst/>
          </a:prstGeom>
          <a:noFill/>
        </p:spPr>
        <p:txBody>
          <a:bodyPr wrap="square" rtlCol="0">
            <a:spAutoFit/>
          </a:bodyPr>
          <a:lstStyle/>
          <a:p>
            <a:r>
              <a:rPr lang="en-US"/>
              <a:t>1 BMS for every 4 gas burners</a:t>
            </a:r>
            <a:endParaRPr lang="pt-BR" dirty="0"/>
          </a:p>
        </p:txBody>
      </p:sp>
      <p:pic>
        <p:nvPicPr>
          <p:cNvPr id="12" name="Imagem 11"/>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4721551" y="1458188"/>
            <a:ext cx="1958356" cy="2313537"/>
          </a:xfrm>
          <a:prstGeom prst="rect">
            <a:avLst/>
          </a:prstGeom>
        </p:spPr>
      </p:pic>
      <p:sp>
        <p:nvSpPr>
          <p:cNvPr id="13" name="CaixaDeTexto 12"/>
          <p:cNvSpPr txBox="1"/>
          <p:nvPr/>
        </p:nvSpPr>
        <p:spPr>
          <a:xfrm>
            <a:off x="4200773" y="6227824"/>
            <a:ext cx="3223776" cy="646331"/>
          </a:xfrm>
          <a:prstGeom prst="rect">
            <a:avLst/>
          </a:prstGeom>
          <a:noFill/>
        </p:spPr>
        <p:txBody>
          <a:bodyPr wrap="square" rtlCol="0">
            <a:spAutoFit/>
          </a:bodyPr>
          <a:lstStyle/>
          <a:p>
            <a:r>
              <a:rPr lang="en-US"/>
              <a:t>1 Local control panel for 
each 2 gas burners</a:t>
            </a:r>
            <a:endParaRPr lang="pt-BR" dirty="0"/>
          </a:p>
        </p:txBody>
      </p:sp>
      <p:pic>
        <p:nvPicPr>
          <p:cNvPr id="14" name="Picture 2"/>
          <p:cNvPicPr>
            <a:picLocks noChangeAspect="1" noChangeArrowheads="1"/>
          </p:cNvPicPr>
          <p:nvPr/>
        </p:nvPicPr>
        <p:blipFill>
          <a:blip r:embed="rId2" cstate="hqprint">
            <a:extLst>
              <a:ext uri="{28A0092B-C50C-407E-A947-70E740481C1C}">
                <a14:useLocalDpi xmlns:a14="http://schemas.microsoft.com/office/drawing/2010/main"/>
              </a:ext>
            </a:extLst>
          </a:blip>
          <a:srcRect/>
          <a:stretch>
            <a:fillRect/>
          </a:stretch>
        </p:blipFill>
        <p:spPr bwMode="auto">
          <a:xfrm flipH="1">
            <a:off x="403240" y="2730458"/>
            <a:ext cx="2004212" cy="1214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noChangeArrowheads="1"/>
          </p:cNvPicPr>
          <p:nvPr/>
        </p:nvPicPr>
        <p:blipFill>
          <a:blip r:embed="rId2" cstate="hqprint">
            <a:extLst>
              <a:ext uri="{28A0092B-C50C-407E-A947-70E740481C1C}">
                <a14:useLocalDpi xmlns:a14="http://schemas.microsoft.com/office/drawing/2010/main"/>
              </a:ext>
            </a:extLst>
          </a:blip>
          <a:srcRect/>
          <a:stretch>
            <a:fillRect/>
          </a:stretch>
        </p:blipFill>
        <p:spPr bwMode="auto">
          <a:xfrm>
            <a:off x="389214" y="3919251"/>
            <a:ext cx="1913622" cy="115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noChangeArrowheads="1"/>
          </p:cNvPicPr>
          <p:nvPr/>
        </p:nvPicPr>
        <p:blipFill>
          <a:blip r:embed="rId2" cstate="hqprint">
            <a:extLst>
              <a:ext uri="{28A0092B-C50C-407E-A947-70E740481C1C}">
                <a14:useLocalDpi xmlns:a14="http://schemas.microsoft.com/office/drawing/2010/main"/>
              </a:ext>
            </a:extLst>
          </a:blip>
          <a:srcRect/>
          <a:stretch>
            <a:fillRect/>
          </a:stretch>
        </p:blipFill>
        <p:spPr bwMode="auto">
          <a:xfrm flipH="1">
            <a:off x="403240" y="5146521"/>
            <a:ext cx="2004212" cy="1214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m 16"/>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4680909" y="3932284"/>
            <a:ext cx="1958356" cy="2313537"/>
          </a:xfrm>
          <a:prstGeom prst="rect">
            <a:avLst/>
          </a:prstGeom>
        </p:spPr>
      </p:pic>
      <p:cxnSp>
        <p:nvCxnSpPr>
          <p:cNvPr id="19" name="Conector reto 18"/>
          <p:cNvCxnSpPr>
            <a:stCxn id="12" idx="1"/>
            <a:endCxn id="4" idx="3"/>
          </p:cNvCxnSpPr>
          <p:nvPr/>
        </p:nvCxnSpPr>
        <p:spPr>
          <a:xfrm flipH="1" flipV="1">
            <a:off x="2407452" y="2091601"/>
            <a:ext cx="2314099" cy="523356"/>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Conector reto 20"/>
          <p:cNvCxnSpPr>
            <a:stCxn id="12" idx="1"/>
            <a:endCxn id="14" idx="1"/>
          </p:cNvCxnSpPr>
          <p:nvPr/>
        </p:nvCxnSpPr>
        <p:spPr>
          <a:xfrm flipH="1">
            <a:off x="2407452" y="2614957"/>
            <a:ext cx="2314099" cy="722932"/>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Conector reto 22"/>
          <p:cNvCxnSpPr>
            <a:cxnSpLocks/>
            <a:stCxn id="5" idx="1"/>
          </p:cNvCxnSpPr>
          <p:nvPr/>
        </p:nvCxnSpPr>
        <p:spPr>
          <a:xfrm flipH="1" flipV="1">
            <a:off x="6720548" y="2174240"/>
            <a:ext cx="1697127" cy="1805916"/>
          </a:xfrm>
          <a:prstGeom prst="line">
            <a:avLst/>
          </a:prstGeom>
        </p:spPr>
        <p:style>
          <a:lnRef idx="3">
            <a:schemeClr val="accent2"/>
          </a:lnRef>
          <a:fillRef idx="0">
            <a:schemeClr val="accent2"/>
          </a:fillRef>
          <a:effectRef idx="2">
            <a:schemeClr val="accent2"/>
          </a:effectRef>
          <a:fontRef idx="minor">
            <a:schemeClr val="tx1"/>
          </a:fontRef>
        </p:style>
      </p:cxnSp>
      <p:cxnSp>
        <p:nvCxnSpPr>
          <p:cNvPr id="27" name="Conector reto 26"/>
          <p:cNvCxnSpPr>
            <a:stCxn id="5" idx="1"/>
          </p:cNvCxnSpPr>
          <p:nvPr/>
        </p:nvCxnSpPr>
        <p:spPr>
          <a:xfrm flipH="1" flipV="1">
            <a:off x="6679906" y="3108919"/>
            <a:ext cx="1737769" cy="871237"/>
          </a:xfrm>
          <a:prstGeom prst="line">
            <a:avLst/>
          </a:prstGeom>
        </p:spPr>
        <p:style>
          <a:lnRef idx="3">
            <a:schemeClr val="accent2"/>
          </a:lnRef>
          <a:fillRef idx="0">
            <a:schemeClr val="accent2"/>
          </a:fillRef>
          <a:effectRef idx="2">
            <a:schemeClr val="accent2"/>
          </a:effectRef>
          <a:fontRef idx="minor">
            <a:schemeClr val="tx1"/>
          </a:fontRef>
        </p:style>
      </p:cxnSp>
      <p:cxnSp>
        <p:nvCxnSpPr>
          <p:cNvPr id="29" name="Conector reto 28"/>
          <p:cNvCxnSpPr>
            <a:cxnSpLocks/>
            <a:stCxn id="5" idx="1"/>
          </p:cNvCxnSpPr>
          <p:nvPr/>
        </p:nvCxnSpPr>
        <p:spPr>
          <a:xfrm flipH="1">
            <a:off x="6639265" y="3980156"/>
            <a:ext cx="1778410" cy="569503"/>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Conector reto 30"/>
          <p:cNvCxnSpPr>
            <a:cxnSpLocks/>
            <a:stCxn id="5" idx="1"/>
          </p:cNvCxnSpPr>
          <p:nvPr/>
        </p:nvCxnSpPr>
        <p:spPr>
          <a:xfrm flipH="1">
            <a:off x="6594531" y="3980156"/>
            <a:ext cx="1823144" cy="1441346"/>
          </a:xfrm>
          <a:prstGeom prst="line">
            <a:avLst/>
          </a:prstGeom>
        </p:spPr>
        <p:style>
          <a:lnRef idx="3">
            <a:schemeClr val="accent2"/>
          </a:lnRef>
          <a:fillRef idx="0">
            <a:schemeClr val="accent2"/>
          </a:fillRef>
          <a:effectRef idx="2">
            <a:schemeClr val="accent2"/>
          </a:effectRef>
          <a:fontRef idx="minor">
            <a:schemeClr val="tx1"/>
          </a:fontRef>
        </p:style>
      </p:cxnSp>
      <p:cxnSp>
        <p:nvCxnSpPr>
          <p:cNvPr id="33" name="Conector reto 32"/>
          <p:cNvCxnSpPr>
            <a:cxnSpLocks/>
            <a:stCxn id="17" idx="1"/>
            <a:endCxn id="15" idx="3"/>
          </p:cNvCxnSpPr>
          <p:nvPr/>
        </p:nvCxnSpPr>
        <p:spPr>
          <a:xfrm flipH="1" flipV="1">
            <a:off x="2302836" y="4499226"/>
            <a:ext cx="2378073" cy="589827"/>
          </a:xfrm>
          <a:prstGeom prst="line">
            <a:avLst/>
          </a:prstGeom>
        </p:spPr>
        <p:style>
          <a:lnRef idx="3">
            <a:schemeClr val="accent2"/>
          </a:lnRef>
          <a:fillRef idx="0">
            <a:schemeClr val="accent2"/>
          </a:fillRef>
          <a:effectRef idx="2">
            <a:schemeClr val="accent2"/>
          </a:effectRef>
          <a:fontRef idx="minor">
            <a:schemeClr val="tx1"/>
          </a:fontRef>
        </p:style>
      </p:cxnSp>
      <p:cxnSp>
        <p:nvCxnSpPr>
          <p:cNvPr id="35" name="Conector reto 34"/>
          <p:cNvCxnSpPr>
            <a:stCxn id="17" idx="1"/>
            <a:endCxn id="16" idx="1"/>
          </p:cNvCxnSpPr>
          <p:nvPr/>
        </p:nvCxnSpPr>
        <p:spPr>
          <a:xfrm flipH="1">
            <a:off x="2407452" y="5089053"/>
            <a:ext cx="2273457" cy="664899"/>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40298428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p:cNvSpPr>
            <a:spLocks noGrp="1"/>
          </p:cNvSpPr>
          <p:nvPr>
            <p:ph type="body" sz="quarter" idx="11"/>
          </p:nvPr>
        </p:nvSpPr>
        <p:spPr/>
        <p:txBody>
          <a:bodyPr/>
          <a:lstStyle/>
          <a:p>
            <a:pPr marL="0" indent="0">
              <a:buNone/>
            </a:pPr>
            <a:r>
              <a:rPr lang="pt-BR" dirty="0" err="1"/>
              <a:t>Panel</a:t>
            </a:r>
            <a:r>
              <a:rPr lang="pt-BR" dirty="0"/>
              <a:t> BMS – DeltaV SIS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565087"/>
            <a:ext cx="5110638" cy="3097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28998" y="1490721"/>
            <a:ext cx="2334003" cy="1500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m 2"/>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110638" y="3047907"/>
            <a:ext cx="1989920" cy="3711233"/>
          </a:xfrm>
          <a:prstGeom prst="rect">
            <a:avLst/>
          </a:prstGeom>
        </p:spPr>
      </p:pic>
      <p:pic>
        <p:nvPicPr>
          <p:cNvPr id="9" name="Imagem 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7410450" y="2134897"/>
            <a:ext cx="4656745" cy="3711232"/>
          </a:xfrm>
          <a:prstGeom prst="rect">
            <a:avLst/>
          </a:prstGeom>
        </p:spPr>
      </p:pic>
    </p:spTree>
    <p:extLst>
      <p:ext uri="{BB962C8B-B14F-4D97-AF65-F5344CB8AC3E}">
        <p14:creationId xmlns:p14="http://schemas.microsoft.com/office/powerpoint/2010/main" val="37180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to 11"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3" imgW="421" imgH="423" progId="TCLayout.ActiveDocument.1">
                  <p:embed/>
                </p:oleObj>
              </mc:Choice>
              <mc:Fallback>
                <p:oleObj name="Slide do think-cell" r:id="rId3" imgW="421" imgH="423" progId="TCLayout.ActiveDocument.1">
                  <p:embed/>
                  <p:pic>
                    <p:nvPicPr>
                      <p:cNvPr id="12" name="Objeto 11"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8" name="Retângulo 27"/>
          <p:cNvSpPr/>
          <p:nvPr/>
        </p:nvSpPr>
        <p:spPr>
          <a:xfrm>
            <a:off x="626998" y="3661649"/>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sp>
        <p:nvSpPr>
          <p:cNvPr id="26" name="Retângulo 25"/>
          <p:cNvSpPr/>
          <p:nvPr/>
        </p:nvSpPr>
        <p:spPr>
          <a:xfrm>
            <a:off x="3408069" y="568981"/>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cxnSp>
        <p:nvCxnSpPr>
          <p:cNvPr id="31" name="Conector reto 30"/>
          <p:cNvCxnSpPr/>
          <p:nvPr/>
        </p:nvCxnSpPr>
        <p:spPr>
          <a:xfrm>
            <a:off x="1590057" y="3013649"/>
            <a:ext cx="15255" cy="648000"/>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3" name="CaixaDeTexto 2"/>
          <p:cNvSpPr txBox="1"/>
          <p:nvPr/>
        </p:nvSpPr>
        <p:spPr>
          <a:xfrm>
            <a:off x="150563" y="1639566"/>
            <a:ext cx="7098068" cy="454983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t>Standardized solution with plant 4 and adhering to NBR 12313, IEC 61511, NFPA85 and NFPA86 standards;
Demobilization of obsolete BMS panels, assembly of new panels, testing and commissioning;
Labor for engineering the configuration of the system, reduced due to similarity with plant 4;
Assembly of the new panels, tests and commissioning;
SIS, DeltaV hardware identical to that of plant 4;
</a:t>
            </a:r>
            <a:r>
              <a:rPr lang="en-US" sz="2400" b="1" dirty="0"/>
              <a:t>20 km </a:t>
            </a:r>
            <a:r>
              <a:rPr lang="en-US" dirty="0"/>
              <a:t>of control, power and network cables. 
</a:t>
            </a:r>
            <a:r>
              <a:rPr lang="en-US" sz="2800" b="1" dirty="0"/>
              <a:t>8,336 I/O</a:t>
            </a:r>
            <a:r>
              <a:rPr lang="en-US" dirty="0"/>
              <a:t> wire connections.</a:t>
            </a:r>
            <a:endParaRPr lang="pt-BR" dirty="0"/>
          </a:p>
        </p:txBody>
      </p:sp>
      <p:pic>
        <p:nvPicPr>
          <p:cNvPr id="7" name="Imagem 6"/>
          <p:cNvPicPr>
            <a:picLocks noChangeAspect="1"/>
          </p:cNvPicPr>
          <p:nvPr/>
        </p:nvPicPr>
        <p:blipFill rotWithShape="1">
          <a:blip r:embed="rId5" cstate="hqprint">
            <a:extLst>
              <a:ext uri="{28A0092B-C50C-407E-A947-70E740481C1C}">
                <a14:useLocalDpi xmlns:a14="http://schemas.microsoft.com/office/drawing/2010/main"/>
              </a:ext>
            </a:extLst>
          </a:blip>
          <a:srcRect b="10279"/>
          <a:stretch/>
        </p:blipFill>
        <p:spPr>
          <a:xfrm>
            <a:off x="9929912" y="1120760"/>
            <a:ext cx="1569741" cy="2211740"/>
          </a:xfrm>
          <a:prstGeom prst="rect">
            <a:avLst/>
          </a:prstGeom>
          <a:ln>
            <a:solidFill>
              <a:srgbClr val="0070C0"/>
            </a:solidFill>
          </a:ln>
        </p:spPr>
      </p:pic>
      <p:pic>
        <p:nvPicPr>
          <p:cNvPr id="11" name="Imagem 10">
            <a:extLst>
              <a:ext uri="{FF2B5EF4-FFF2-40B4-BE49-F238E27FC236}">
                <a16:creationId xmlns:a16="http://schemas.microsoft.com/office/drawing/2014/main" id="{3EA0146C-FFCE-6A97-CC8F-7F998345140B}"/>
              </a:ext>
            </a:extLst>
          </p:cNvPr>
          <p:cNvPicPr>
            <a:picLocks noChangeAspect="1"/>
          </p:cNvPicPr>
          <p:nvPr/>
        </p:nvPicPr>
        <p:blipFill>
          <a:blip r:embed="rId6"/>
          <a:stretch>
            <a:fillRect/>
          </a:stretch>
        </p:blipFill>
        <p:spPr>
          <a:xfrm>
            <a:off x="9082225" y="3429000"/>
            <a:ext cx="2396920" cy="3014791"/>
          </a:xfrm>
          <a:prstGeom prst="rect">
            <a:avLst/>
          </a:prstGeom>
        </p:spPr>
      </p:pic>
      <p:pic>
        <p:nvPicPr>
          <p:cNvPr id="13" name="Imagem 12" descr="Uma imagem contendo ao ar livre, caminhão, construção, equipamento&#10;&#10;O conteúdo gerado por IA pode estar incorreto.">
            <a:extLst>
              <a:ext uri="{FF2B5EF4-FFF2-40B4-BE49-F238E27FC236}">
                <a16:creationId xmlns:a16="http://schemas.microsoft.com/office/drawing/2014/main" id="{9FD871CD-C4F5-33C4-70C5-0608E020166A}"/>
              </a:ext>
            </a:extLst>
          </p:cNvPr>
          <p:cNvPicPr>
            <a:picLocks noChangeAspect="1"/>
          </p:cNvPicPr>
          <p:nvPr/>
        </p:nvPicPr>
        <p:blipFill>
          <a:blip r:embed="rId7" cstate="hqprint">
            <a:extLst>
              <a:ext uri="{28A0092B-C50C-407E-A947-70E740481C1C}">
                <a14:useLocalDpi xmlns:a14="http://schemas.microsoft.com/office/drawing/2010/main"/>
              </a:ext>
            </a:extLst>
          </a:blip>
          <a:srcRect/>
          <a:stretch/>
        </p:blipFill>
        <p:spPr>
          <a:xfrm>
            <a:off x="7316467" y="1120760"/>
            <a:ext cx="2477773" cy="2224784"/>
          </a:xfrm>
          <a:prstGeom prst="rect">
            <a:avLst/>
          </a:prstGeom>
        </p:spPr>
      </p:pic>
      <p:pic>
        <p:nvPicPr>
          <p:cNvPr id="14" name="Imagem 13" descr="67ACC516-E541-4DCC-BDC3-32EC0859D994">
            <a:extLst>
              <a:ext uri="{FF2B5EF4-FFF2-40B4-BE49-F238E27FC236}">
                <a16:creationId xmlns:a16="http://schemas.microsoft.com/office/drawing/2014/main" id="{A3E51386-1B44-AAC9-FBE7-0F1A64BF4C1F}"/>
              </a:ext>
            </a:extLst>
          </p:cNvPr>
          <p:cNvPicPr>
            <a:picLocks noChangeAspect="1"/>
          </p:cNvPicPr>
          <p:nvPr/>
        </p:nvPicPr>
        <p:blipFill>
          <a:blip r:embed="rId8"/>
          <a:stretch>
            <a:fillRect/>
          </a:stretch>
        </p:blipFill>
        <p:spPr>
          <a:xfrm>
            <a:off x="7237753" y="3429000"/>
            <a:ext cx="1605603" cy="2760401"/>
          </a:xfrm>
          <a:prstGeom prst="rect">
            <a:avLst/>
          </a:prstGeom>
        </p:spPr>
      </p:pic>
      <p:sp>
        <p:nvSpPr>
          <p:cNvPr id="15" name="Retângulo Arredondado 43">
            <a:extLst>
              <a:ext uri="{FF2B5EF4-FFF2-40B4-BE49-F238E27FC236}">
                <a16:creationId xmlns:a16="http://schemas.microsoft.com/office/drawing/2014/main" id="{27D52D32-E7CF-C36F-F935-A126EFABFA91}"/>
              </a:ext>
            </a:extLst>
          </p:cNvPr>
          <p:cNvSpPr/>
          <p:nvPr/>
        </p:nvSpPr>
        <p:spPr>
          <a:xfrm>
            <a:off x="5524020" y="6300984"/>
            <a:ext cx="2396919" cy="367924"/>
          </a:xfrm>
          <a:prstGeom prst="roundRect">
            <a:avLst/>
          </a:prstGeom>
          <a:solidFill>
            <a:schemeClr val="accent1">
              <a:lumMod val="50000"/>
            </a:schemeClr>
          </a:solidFill>
          <a:ln>
            <a:solidFill>
              <a:schemeClr val="accent5">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defPPr>
              <a:defRPr lang="pt-B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pt-BR" b="1" dirty="0">
                <a:ln>
                  <a:solidFill>
                    <a:schemeClr val="accent5">
                      <a:lumMod val="75000"/>
                    </a:schemeClr>
                  </a:solidFill>
                </a:ln>
                <a:solidFill>
                  <a:schemeClr val="bg1"/>
                </a:solidFill>
              </a:rPr>
              <a:t>Total: 43.219Hrs</a:t>
            </a:r>
          </a:p>
        </p:txBody>
      </p:sp>
      <p:sp>
        <p:nvSpPr>
          <p:cNvPr id="2" name="Espaço Reservado para Texto 1">
            <a:extLst>
              <a:ext uri="{FF2B5EF4-FFF2-40B4-BE49-F238E27FC236}">
                <a16:creationId xmlns:a16="http://schemas.microsoft.com/office/drawing/2014/main" id="{CCCFFAE8-5880-BF8D-F771-ADD8C24FF02D}"/>
              </a:ext>
            </a:extLst>
          </p:cNvPr>
          <p:cNvSpPr>
            <a:spLocks noGrp="1"/>
          </p:cNvSpPr>
          <p:nvPr>
            <p:ph type="body" sz="quarter" idx="11"/>
          </p:nvPr>
        </p:nvSpPr>
        <p:spPr>
          <a:xfrm>
            <a:off x="564803" y="823372"/>
            <a:ext cx="9987435" cy="471055"/>
          </a:xfrm>
        </p:spPr>
        <p:txBody>
          <a:bodyPr/>
          <a:lstStyle/>
          <a:p>
            <a:pPr marL="0" indent="0">
              <a:buNone/>
            </a:pPr>
            <a:r>
              <a:rPr lang="en-US" dirty="0"/>
              <a:t>Adequacy of the combustion system of the plant 3 - BMS</a:t>
            </a:r>
          </a:p>
        </p:txBody>
      </p:sp>
    </p:spTree>
    <p:extLst>
      <p:ext uri="{BB962C8B-B14F-4D97-AF65-F5344CB8AC3E}">
        <p14:creationId xmlns:p14="http://schemas.microsoft.com/office/powerpoint/2010/main" val="40874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to 11"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3" imgW="421" imgH="423" progId="TCLayout.ActiveDocument.1">
                  <p:embed/>
                </p:oleObj>
              </mc:Choice>
              <mc:Fallback>
                <p:oleObj name="Slide do think-cell" r:id="rId3" imgW="421" imgH="423" progId="TCLayout.ActiveDocument.1">
                  <p:embed/>
                  <p:pic>
                    <p:nvPicPr>
                      <p:cNvPr id="12" name="Objeto 11"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8" name="Retângulo 27"/>
          <p:cNvSpPr/>
          <p:nvPr/>
        </p:nvSpPr>
        <p:spPr>
          <a:xfrm>
            <a:off x="626998" y="3661649"/>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sp>
        <p:nvSpPr>
          <p:cNvPr id="26" name="Retângulo 25"/>
          <p:cNvSpPr/>
          <p:nvPr/>
        </p:nvSpPr>
        <p:spPr>
          <a:xfrm>
            <a:off x="3408069" y="568981"/>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cxnSp>
        <p:nvCxnSpPr>
          <p:cNvPr id="31" name="Conector reto 30"/>
          <p:cNvCxnSpPr/>
          <p:nvPr/>
        </p:nvCxnSpPr>
        <p:spPr>
          <a:xfrm>
            <a:off x="1590057" y="3013649"/>
            <a:ext cx="15255" cy="648000"/>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3" name="CaixaDeTexto 2"/>
          <p:cNvSpPr txBox="1"/>
          <p:nvPr/>
        </p:nvSpPr>
        <p:spPr>
          <a:xfrm>
            <a:off x="175207" y="1841906"/>
            <a:ext cx="5703016" cy="4619854"/>
          </a:xfrm>
          <a:prstGeom prst="rect">
            <a:avLst/>
          </a:prstGeom>
          <a:noFill/>
        </p:spPr>
        <p:txBody>
          <a:bodyPr wrap="square" lIns="91440" tIns="45720" rIns="91440" bIns="45720" rtlCol="0" anchor="t">
            <a:spAutoFit/>
          </a:bodyPr>
          <a:lstStyle/>
          <a:p>
            <a:pPr marL="285750" indent="-285750">
              <a:lnSpc>
                <a:spcPct val="150000"/>
              </a:lnSpc>
              <a:buFont typeface="Arial,Sans-Serif" panose="020B0604020202020204" pitchFamily="34" charset="0"/>
              <a:buChar char="•"/>
            </a:pPr>
            <a:r>
              <a:rPr lang="en-US" dirty="0"/>
              <a:t>Revitalization of the pressure reduction stand;
Revitalization of the burner stands;
Acquisition and Installation, calibration and commissioning of new instruments (~1100 Instruments and actuators);
Revitalization of all field infrastructure. Development of engineering documentation.
Development of logics
TAF of logics.
Commissioning.
Assisted operation.</a:t>
            </a:r>
            <a:endParaRPr lang="pt-BR" dirty="0"/>
          </a:p>
        </p:txBody>
      </p:sp>
      <p:pic>
        <p:nvPicPr>
          <p:cNvPr id="17" name="Imagem 16"/>
          <p:cNvPicPr>
            <a:picLocks noChangeAspect="1"/>
          </p:cNvPicPr>
          <p:nvPr/>
        </p:nvPicPr>
        <p:blipFill>
          <a:blip r:embed="rId5"/>
          <a:stretch>
            <a:fillRect/>
          </a:stretch>
        </p:blipFill>
        <p:spPr>
          <a:xfrm>
            <a:off x="6093654" y="1580610"/>
            <a:ext cx="3468463" cy="2213713"/>
          </a:xfrm>
          <a:prstGeom prst="rect">
            <a:avLst/>
          </a:prstGeom>
          <a:ln>
            <a:solidFill>
              <a:schemeClr val="tx1"/>
            </a:solidFill>
          </a:ln>
        </p:spPr>
      </p:pic>
      <p:pic>
        <p:nvPicPr>
          <p:cNvPr id="11" name="Imagem 10"/>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010623" y="4296401"/>
            <a:ext cx="4616905" cy="2333674"/>
          </a:xfrm>
          <a:prstGeom prst="rect">
            <a:avLst/>
          </a:prstGeom>
        </p:spPr>
      </p:pic>
      <p:pic>
        <p:nvPicPr>
          <p:cNvPr id="13" name="Imagem 12"/>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9648937" y="1718811"/>
            <a:ext cx="2479616" cy="1994895"/>
          </a:xfrm>
          <a:prstGeom prst="rect">
            <a:avLst/>
          </a:prstGeom>
        </p:spPr>
      </p:pic>
      <p:sp>
        <p:nvSpPr>
          <p:cNvPr id="2" name="Espaço Reservado para Texto 1">
            <a:extLst>
              <a:ext uri="{FF2B5EF4-FFF2-40B4-BE49-F238E27FC236}">
                <a16:creationId xmlns:a16="http://schemas.microsoft.com/office/drawing/2014/main" id="{D2F57262-83D0-2BC0-9B91-53998A77AB8D}"/>
              </a:ext>
            </a:extLst>
          </p:cNvPr>
          <p:cNvSpPr>
            <a:spLocks noGrp="1"/>
          </p:cNvSpPr>
          <p:nvPr>
            <p:ph type="body" sz="quarter" idx="11"/>
          </p:nvPr>
        </p:nvSpPr>
        <p:spPr>
          <a:xfrm>
            <a:off x="564803" y="823372"/>
            <a:ext cx="9987435" cy="471055"/>
          </a:xfrm>
        </p:spPr>
        <p:txBody>
          <a:bodyPr/>
          <a:lstStyle/>
          <a:p>
            <a:pPr marL="0" indent="0">
              <a:buNone/>
            </a:pPr>
            <a:r>
              <a:rPr lang="en-US" dirty="0"/>
              <a:t>Adequacy of the combustion system of the plant 3 - BMS</a:t>
            </a:r>
          </a:p>
        </p:txBody>
      </p:sp>
    </p:spTree>
    <p:extLst>
      <p:ext uri="{BB962C8B-B14F-4D97-AF65-F5344CB8AC3E}">
        <p14:creationId xmlns:p14="http://schemas.microsoft.com/office/powerpoint/2010/main" val="2408161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BB115-EC9C-030B-98A6-FBBE4A15725D}"/>
            </a:ext>
          </a:extLst>
        </p:cNvPr>
        <p:cNvGrpSpPr/>
        <p:nvPr/>
      </p:nvGrpSpPr>
      <p:grpSpPr>
        <a:xfrm>
          <a:off x="0" y="0"/>
          <a:ext cx="0" cy="0"/>
          <a:chOff x="0" y="0"/>
          <a:chExt cx="0" cy="0"/>
        </a:xfrm>
      </p:grpSpPr>
      <p:graphicFrame>
        <p:nvGraphicFramePr>
          <p:cNvPr id="12" name="Objeto 11" hidden="1">
            <a:extLst>
              <a:ext uri="{FF2B5EF4-FFF2-40B4-BE49-F238E27FC236}">
                <a16:creationId xmlns:a16="http://schemas.microsoft.com/office/drawing/2014/main" id="{D334F54D-9A29-B343-4BE1-374E9D99007F}"/>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Slide do think-cell" r:id="rId3" imgW="421" imgH="423" progId="TCLayout.ActiveDocument.1">
                  <p:embed/>
                </p:oleObj>
              </mc:Choice>
              <mc:Fallback>
                <p:oleObj name="Slide do think-cell" r:id="rId3" imgW="421" imgH="423" progId="TCLayout.ActiveDocument.1">
                  <p:embed/>
                  <p:pic>
                    <p:nvPicPr>
                      <p:cNvPr id="12" name="Objeto 11" hidden="1">
                        <a:extLst>
                          <a:ext uri="{FF2B5EF4-FFF2-40B4-BE49-F238E27FC236}">
                            <a16:creationId xmlns:a16="http://schemas.microsoft.com/office/drawing/2014/main" id="{D334F54D-9A29-B343-4BE1-374E9D99007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8" name="Retângulo 27">
            <a:extLst>
              <a:ext uri="{FF2B5EF4-FFF2-40B4-BE49-F238E27FC236}">
                <a16:creationId xmlns:a16="http://schemas.microsoft.com/office/drawing/2014/main" id="{2B63F81A-2D43-AB61-ED7B-3B3B9AAD747A}"/>
              </a:ext>
            </a:extLst>
          </p:cNvPr>
          <p:cNvSpPr/>
          <p:nvPr/>
        </p:nvSpPr>
        <p:spPr>
          <a:xfrm>
            <a:off x="626998" y="3661649"/>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sp>
        <p:nvSpPr>
          <p:cNvPr id="26" name="Retângulo 25">
            <a:extLst>
              <a:ext uri="{FF2B5EF4-FFF2-40B4-BE49-F238E27FC236}">
                <a16:creationId xmlns:a16="http://schemas.microsoft.com/office/drawing/2014/main" id="{537339FD-C069-E601-E288-637E38B7842B}"/>
              </a:ext>
            </a:extLst>
          </p:cNvPr>
          <p:cNvSpPr/>
          <p:nvPr/>
        </p:nvSpPr>
        <p:spPr>
          <a:xfrm>
            <a:off x="3408069" y="568981"/>
            <a:ext cx="2108642" cy="7442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pt-BR"/>
          </a:p>
        </p:txBody>
      </p:sp>
      <p:cxnSp>
        <p:nvCxnSpPr>
          <p:cNvPr id="31" name="Conector reto 30">
            <a:extLst>
              <a:ext uri="{FF2B5EF4-FFF2-40B4-BE49-F238E27FC236}">
                <a16:creationId xmlns:a16="http://schemas.microsoft.com/office/drawing/2014/main" id="{1271C2E6-E84E-FA43-6494-4CE26EF27625}"/>
              </a:ext>
            </a:extLst>
          </p:cNvPr>
          <p:cNvCxnSpPr/>
          <p:nvPr/>
        </p:nvCxnSpPr>
        <p:spPr>
          <a:xfrm>
            <a:off x="1590057" y="3013649"/>
            <a:ext cx="15255" cy="648000"/>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3" name="CaixaDeTexto 2">
            <a:extLst>
              <a:ext uri="{FF2B5EF4-FFF2-40B4-BE49-F238E27FC236}">
                <a16:creationId xmlns:a16="http://schemas.microsoft.com/office/drawing/2014/main" id="{5A2C563D-5DBC-352B-2B05-D1E6DB4216D5}"/>
              </a:ext>
            </a:extLst>
          </p:cNvPr>
          <p:cNvSpPr txBox="1"/>
          <p:nvPr/>
        </p:nvSpPr>
        <p:spPr>
          <a:xfrm>
            <a:off x="344326" y="1630821"/>
            <a:ext cx="7782187" cy="4658198"/>
          </a:xfrm>
          <a:prstGeom prst="rect">
            <a:avLst/>
          </a:prstGeom>
          <a:noFill/>
        </p:spPr>
        <p:txBody>
          <a:bodyPr wrap="square" lIns="91440" tIns="45720" rIns="91440" bIns="45720" rtlCol="0" anchor="t">
            <a:spAutoFit/>
          </a:bodyPr>
          <a:lstStyle/>
          <a:p>
            <a:pPr algn="just">
              <a:lnSpc>
                <a:spcPct val="90000"/>
              </a:lnSpc>
              <a:spcBef>
                <a:spcPts val="1000"/>
              </a:spcBef>
            </a:pPr>
            <a:r>
              <a:rPr lang="pt-BR" sz="2800" b="1" u="sng" dirty="0" err="1">
                <a:solidFill>
                  <a:srgbClr val="1A4164"/>
                </a:solidFill>
                <a:ea typeface="Calibri" panose="020F0502020204030204"/>
                <a:cs typeface="Calibri" panose="020F0502020204030204"/>
              </a:rPr>
              <a:t>Conclusion</a:t>
            </a:r>
            <a:endParaRPr lang="pt-BR" sz="2800" b="1" u="sng" dirty="0">
              <a:solidFill>
                <a:srgbClr val="1A4164"/>
              </a:solidFill>
              <a:ea typeface="Calibri" panose="020F0502020204030204"/>
              <a:cs typeface="Calibri" panose="020F0502020204030204"/>
            </a:endParaRPr>
          </a:p>
          <a:p>
            <a:pPr marL="285750" indent="-285750" algn="just">
              <a:lnSpc>
                <a:spcPct val="90000"/>
              </a:lnSpc>
              <a:spcBef>
                <a:spcPts val="1000"/>
              </a:spcBef>
              <a:buFont typeface="Arial" panose="020B0604020202020204" pitchFamily="34" charset="0"/>
              <a:buChar char="•"/>
            </a:pPr>
            <a:r>
              <a:rPr lang="pt-BR" sz="2000" b="1" u="sng" dirty="0" err="1">
                <a:solidFill>
                  <a:srgbClr val="1A4164"/>
                </a:solidFill>
              </a:rPr>
              <a:t>Benefits</a:t>
            </a:r>
            <a:r>
              <a:rPr lang="pt-BR" sz="2000" b="1" u="sng" dirty="0">
                <a:solidFill>
                  <a:srgbClr val="1A4164"/>
                </a:solidFill>
              </a:rPr>
              <a:t>/</a:t>
            </a:r>
            <a:r>
              <a:rPr lang="pt-BR" sz="2000" b="1" u="sng" dirty="0" err="1">
                <a:solidFill>
                  <a:srgbClr val="1A4164"/>
                </a:solidFill>
              </a:rPr>
              <a:t>Gains</a:t>
            </a:r>
            <a:r>
              <a:rPr lang="pt-BR" sz="2000" b="1" u="sng" dirty="0">
                <a:solidFill>
                  <a:srgbClr val="1A4164"/>
                </a:solidFill>
              </a:rPr>
              <a:t>:</a:t>
            </a:r>
            <a:endParaRPr lang="pt-BR" sz="2000" dirty="0">
              <a:ea typeface="Calibri"/>
              <a:cs typeface="Calibri"/>
            </a:endParaRPr>
          </a:p>
          <a:p>
            <a:pPr marL="742950" lvl="1" indent="-285750" algn="just">
              <a:lnSpc>
                <a:spcPct val="90000"/>
              </a:lnSpc>
              <a:spcBef>
                <a:spcPts val="500"/>
              </a:spcBef>
              <a:buFont typeface="Wingdings,Sans-Serif" panose="020B0604020202020204" pitchFamily="34" charset="0"/>
              <a:buChar char="ü"/>
            </a:pPr>
            <a:r>
              <a:rPr lang="en-US" sz="2000" dirty="0"/>
              <a:t>Increased productivity: Because the greater availability of the plant increases productivity.
Increased lifespan of equipment: SIS helps to increase the lifespan of equipment and systems.
Risk reduction: SIS helps reduce the risk of accidents, such as fires, explosions, damage to the 
equipment, among others.
Protection of personal health: SIS helps to avoid risks to personal health.
Increased combustion system availability. Improved combustion system diagnostics.
Operational Return of Plant 3.</a:t>
            </a:r>
            <a:endParaRPr lang="pt-BR" sz="2800" dirty="0">
              <a:ea typeface="Calibri"/>
              <a:cs typeface="Calibri"/>
            </a:endParaRPr>
          </a:p>
        </p:txBody>
      </p:sp>
      <p:pic>
        <p:nvPicPr>
          <p:cNvPr id="2" name="Imagem 1" descr="Uma imagem contendo no interior, mesa, computador, quarto&#10;&#10;O conteúdo gerado por IA pode estar incorreto.">
            <a:extLst>
              <a:ext uri="{FF2B5EF4-FFF2-40B4-BE49-F238E27FC236}">
                <a16:creationId xmlns:a16="http://schemas.microsoft.com/office/drawing/2014/main" id="{66983479-157D-A6DD-11AB-A70FF404BA7A}"/>
              </a:ext>
            </a:extLst>
          </p:cNvPr>
          <p:cNvPicPr>
            <a:picLocks noChangeAspect="1"/>
          </p:cNvPicPr>
          <p:nvPr/>
        </p:nvPicPr>
        <p:blipFill>
          <a:blip r:embed="rId5"/>
          <a:stretch>
            <a:fillRect/>
          </a:stretch>
        </p:blipFill>
        <p:spPr>
          <a:xfrm>
            <a:off x="8313473" y="1390578"/>
            <a:ext cx="3627167" cy="5312228"/>
          </a:xfrm>
          <a:prstGeom prst="rect">
            <a:avLst/>
          </a:prstGeom>
        </p:spPr>
      </p:pic>
      <p:sp>
        <p:nvSpPr>
          <p:cNvPr id="4" name="Espaço Reservado para Texto 1">
            <a:extLst>
              <a:ext uri="{FF2B5EF4-FFF2-40B4-BE49-F238E27FC236}">
                <a16:creationId xmlns:a16="http://schemas.microsoft.com/office/drawing/2014/main" id="{54F9477A-37D2-AF58-FE37-DF6B68C43D51}"/>
              </a:ext>
            </a:extLst>
          </p:cNvPr>
          <p:cNvSpPr>
            <a:spLocks noGrp="1"/>
          </p:cNvSpPr>
          <p:nvPr>
            <p:ph type="body" sz="quarter" idx="11"/>
          </p:nvPr>
        </p:nvSpPr>
        <p:spPr>
          <a:xfrm>
            <a:off x="564803" y="823372"/>
            <a:ext cx="9987435" cy="471055"/>
          </a:xfrm>
        </p:spPr>
        <p:txBody>
          <a:bodyPr/>
          <a:lstStyle/>
          <a:p>
            <a:pPr marL="0" indent="0">
              <a:buNone/>
            </a:pPr>
            <a:r>
              <a:rPr lang="en-US" dirty="0"/>
              <a:t>Adequacy of the combustion system of the plant 3 - BMS</a:t>
            </a:r>
          </a:p>
        </p:txBody>
      </p:sp>
    </p:spTree>
    <p:extLst>
      <p:ext uri="{BB962C8B-B14F-4D97-AF65-F5344CB8AC3E}">
        <p14:creationId xmlns:p14="http://schemas.microsoft.com/office/powerpoint/2010/main" val="521029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p:cNvPicPr>
            <a:picLocks noChangeAspect="1"/>
          </p:cNvPicPr>
          <p:nvPr/>
        </p:nvPicPr>
        <p:blipFill>
          <a:blip r:embed="rId3"/>
          <a:stretch>
            <a:fillRect/>
          </a:stretch>
        </p:blipFill>
        <p:spPr>
          <a:xfrm>
            <a:off x="2072640" y="1763403"/>
            <a:ext cx="3649807" cy="2431684"/>
          </a:xfrm>
          <a:prstGeom prst="rect">
            <a:avLst/>
          </a:prstGeom>
        </p:spPr>
      </p:pic>
      <p:pic>
        <p:nvPicPr>
          <p:cNvPr id="9" name="Imagem 8"/>
          <p:cNvPicPr>
            <a:picLocks noChangeAspect="1"/>
          </p:cNvPicPr>
          <p:nvPr/>
        </p:nvPicPr>
        <p:blipFill>
          <a:blip r:embed="rId4"/>
          <a:stretch>
            <a:fillRect/>
          </a:stretch>
        </p:blipFill>
        <p:spPr>
          <a:xfrm>
            <a:off x="7045661" y="1763403"/>
            <a:ext cx="3651093" cy="2431684"/>
          </a:xfrm>
          <a:prstGeom prst="rect">
            <a:avLst/>
          </a:prstGeom>
        </p:spPr>
      </p:pic>
      <p:sp>
        <p:nvSpPr>
          <p:cNvPr id="10" name="CaixaDeTexto 9"/>
          <p:cNvSpPr txBox="1"/>
          <p:nvPr/>
        </p:nvSpPr>
        <p:spPr>
          <a:xfrm>
            <a:off x="101600" y="4412441"/>
            <a:ext cx="12090400" cy="2308324"/>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On the eve of its 47th anniversary, on August 24, Samarco will start operating two Pellet Plants at the Ubu Complex, in Espírito Santo. The reactivation of the plant known as P3 is another step towards the consolidation of the company's business plan to reach 60% of its production capacity by the end of the year, operating in a safer and more sustainable way.</a:t>
            </a:r>
          </a:p>
          <a:p>
            <a:endParaRPr lang="pt-BR"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 resumption of P3 was scheduled for January 2025, but was brought forward to operate with the surplus ore from the Pelletizing Plant, known as P4, optimizing production processes. Currently, the company operates at 30% of capacity, equivalent to about 9 million tons of iron ore pellets and fines per year. Since the resumption in December 2020 until July this year, 30.7 million tons were produced. The forecast is to reach 100% by 2028.</a:t>
            </a:r>
            <a:endParaRPr lang="pt-BR" dirty="0">
              <a:latin typeface="Calibri" panose="020F0502020204030204" pitchFamily="34" charset="0"/>
              <a:cs typeface="Calibri" panose="020F0502020204030204" pitchFamily="34" charset="0"/>
            </a:endParaRPr>
          </a:p>
        </p:txBody>
      </p:sp>
      <p:sp>
        <p:nvSpPr>
          <p:cNvPr id="2" name="CaixaDeTexto 1">
            <a:extLst>
              <a:ext uri="{FF2B5EF4-FFF2-40B4-BE49-F238E27FC236}">
                <a16:creationId xmlns:a16="http://schemas.microsoft.com/office/drawing/2014/main" id="{5277571F-CC05-B42F-773B-13A35EDC3F00}"/>
              </a:ext>
            </a:extLst>
          </p:cNvPr>
          <p:cNvSpPr txBox="1"/>
          <p:nvPr/>
        </p:nvSpPr>
        <p:spPr>
          <a:xfrm>
            <a:off x="1900885" y="1470060"/>
            <a:ext cx="8795869" cy="369332"/>
          </a:xfrm>
          <a:prstGeom prst="rect">
            <a:avLst/>
          </a:prstGeom>
          <a:noFill/>
        </p:spPr>
        <p:txBody>
          <a:bodyPr wrap="none" rtlCol="0">
            <a:spAutoFit/>
          </a:bodyPr>
          <a:lstStyle/>
          <a:p>
            <a:r>
              <a:rPr lang="en-US" dirty="0"/>
              <a:t>Renato Casagrande, Governor of the State of Espirito Santo turning on the pelletizing plant</a:t>
            </a:r>
            <a:endParaRPr lang="pt-BR" dirty="0"/>
          </a:p>
        </p:txBody>
      </p:sp>
      <p:sp>
        <p:nvSpPr>
          <p:cNvPr id="3" name="Espaço Reservado para Texto 1">
            <a:extLst>
              <a:ext uri="{FF2B5EF4-FFF2-40B4-BE49-F238E27FC236}">
                <a16:creationId xmlns:a16="http://schemas.microsoft.com/office/drawing/2014/main" id="{25F86E8B-3305-46BB-C554-335D86F8897B}"/>
              </a:ext>
            </a:extLst>
          </p:cNvPr>
          <p:cNvSpPr>
            <a:spLocks noGrp="1"/>
          </p:cNvSpPr>
          <p:nvPr>
            <p:ph type="body" sz="quarter" idx="11"/>
          </p:nvPr>
        </p:nvSpPr>
        <p:spPr>
          <a:xfrm>
            <a:off x="575780" y="810263"/>
            <a:ext cx="9987435" cy="471055"/>
          </a:xfrm>
        </p:spPr>
        <p:txBody>
          <a:bodyPr/>
          <a:lstStyle/>
          <a:p>
            <a:pPr marL="0" indent="0">
              <a:buNone/>
            </a:pPr>
            <a:r>
              <a:rPr lang="en-US" dirty="0"/>
              <a:t>Operational return of plant 3</a:t>
            </a:r>
          </a:p>
        </p:txBody>
      </p:sp>
    </p:spTree>
    <p:extLst>
      <p:ext uri="{BB962C8B-B14F-4D97-AF65-F5344CB8AC3E}">
        <p14:creationId xmlns:p14="http://schemas.microsoft.com/office/powerpoint/2010/main" val="3569012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 name="Tabela 222">
            <a:extLst>
              <a:ext uri="{FF2B5EF4-FFF2-40B4-BE49-F238E27FC236}">
                <a16:creationId xmlns:a16="http://schemas.microsoft.com/office/drawing/2014/main" id="{0AD39385-2D0A-A165-921B-E8CE63D35ECE}"/>
              </a:ext>
            </a:extLst>
          </p:cNvPr>
          <p:cNvGraphicFramePr>
            <a:graphicFrameLocks noGrp="1"/>
          </p:cNvGraphicFramePr>
          <p:nvPr/>
        </p:nvGraphicFramePr>
        <p:xfrm>
          <a:off x="822124" y="2549723"/>
          <a:ext cx="2521150" cy="72000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2521150">
                  <a:extLst>
                    <a:ext uri="{9D8B030D-6E8A-4147-A177-3AD203B41FA5}">
                      <a16:colId xmlns:a16="http://schemas.microsoft.com/office/drawing/2014/main" val="2645292793"/>
                    </a:ext>
                  </a:extLst>
                </a:gridCol>
              </a:tblGrid>
              <a:tr h="282725">
                <a:tc>
                  <a:txBody>
                    <a:bodyPr/>
                    <a:lstStyle/>
                    <a:p>
                      <a:pPr marL="0" algn="ctr" defTabSz="914400" rtl="0" eaLnBrk="1" latinLnBrk="0" hangingPunct="1"/>
                      <a:r>
                        <a:rPr lang="en-US" sz="1200" b="1" kern="1200" dirty="0">
                          <a:solidFill>
                            <a:schemeClr val="bg1"/>
                          </a:solidFill>
                          <a:latin typeface="Trebuchet MS" panose="020B0603020202020204" pitchFamily="34" charset="0"/>
                          <a:ea typeface="+mn-ea"/>
                          <a:cs typeface="+mn-cs"/>
                        </a:rPr>
                        <a:t>START OF OPERATION PLANT 3</a:t>
                      </a:r>
                      <a:endParaRPr lang="pt-BR" sz="1200" b="1" kern="1200" dirty="0">
                        <a:solidFill>
                          <a:schemeClr val="bg1"/>
                        </a:solidFill>
                        <a:latin typeface="Trebuchet MS" panose="020B0603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335A"/>
                    </a:solidFill>
                  </a:tcPr>
                </a:tc>
                <a:extLst>
                  <a:ext uri="{0D108BD9-81ED-4DB2-BD59-A6C34878D82A}">
                    <a16:rowId xmlns:a16="http://schemas.microsoft.com/office/drawing/2014/main" val="1269393630"/>
                  </a:ext>
                </a:extLst>
              </a:tr>
              <a:tr h="437275">
                <a:tc>
                  <a:txBody>
                    <a:bodyPr/>
                    <a:lstStyle/>
                    <a:p>
                      <a:pPr algn="ctr"/>
                      <a:r>
                        <a:rPr lang="pt-BR" sz="1600" b="1" dirty="0">
                          <a:solidFill>
                            <a:srgbClr val="00335A"/>
                          </a:solidFill>
                          <a:latin typeface="Trebuchet MS" panose="020B0603020202020204" pitchFamily="34" charset="0"/>
                        </a:rPr>
                        <a:t>Agosto/2024</a:t>
                      </a:r>
                      <a:endParaRPr lang="pt-BR" sz="1600" b="1" dirty="0">
                        <a:solidFill>
                          <a:srgbClr val="00335A"/>
                        </a:solidFill>
                        <a:highlight>
                          <a:srgbClr val="FFC000"/>
                        </a:highlight>
                        <a:latin typeface="Trebuchet MS" panose="020B0603020202020204" pitchFamily="34"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443694649"/>
                  </a:ext>
                </a:extLst>
              </a:tr>
            </a:tbl>
          </a:graphicData>
        </a:graphic>
      </p:graphicFrame>
      <p:graphicFrame>
        <p:nvGraphicFramePr>
          <p:cNvPr id="224" name="Tabela 223">
            <a:extLst>
              <a:ext uri="{FF2B5EF4-FFF2-40B4-BE49-F238E27FC236}">
                <a16:creationId xmlns:a16="http://schemas.microsoft.com/office/drawing/2014/main" id="{B9F2EE28-105D-A6BA-10E9-C8481C78624E}"/>
              </a:ext>
            </a:extLst>
          </p:cNvPr>
          <p:cNvGraphicFramePr>
            <a:graphicFrameLocks noGrp="1"/>
          </p:cNvGraphicFramePr>
          <p:nvPr/>
        </p:nvGraphicFramePr>
        <p:xfrm>
          <a:off x="822124" y="3345313"/>
          <a:ext cx="2521150" cy="72000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2521150">
                  <a:extLst>
                    <a:ext uri="{9D8B030D-6E8A-4147-A177-3AD203B41FA5}">
                      <a16:colId xmlns:a16="http://schemas.microsoft.com/office/drawing/2014/main" val="2645292793"/>
                    </a:ext>
                  </a:extLst>
                </a:gridCol>
              </a:tblGrid>
              <a:tr h="313368">
                <a:tc>
                  <a:txBody>
                    <a:bodyPr/>
                    <a:lstStyle/>
                    <a:p>
                      <a:pPr algn="ctr"/>
                      <a:r>
                        <a:rPr lang="pt-BR" sz="1400" dirty="0">
                          <a:solidFill>
                            <a:schemeClr val="bg1"/>
                          </a:solidFill>
                          <a:latin typeface="Trebuchet MS" panose="020B0603020202020204" pitchFamily="34" charset="0"/>
                        </a:rPr>
                        <a:t>EARLY MONTHS</a:t>
                      </a:r>
                      <a:endParaRPr lang="pt-BR" sz="1200" b="1" kern="1200" dirty="0">
                        <a:solidFill>
                          <a:schemeClr val="bg1"/>
                        </a:solidFill>
                        <a:latin typeface="Trebuchet MS" panose="020B0603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335A"/>
                    </a:solidFill>
                  </a:tcPr>
                </a:tc>
                <a:extLst>
                  <a:ext uri="{0D108BD9-81ED-4DB2-BD59-A6C34878D82A}">
                    <a16:rowId xmlns:a16="http://schemas.microsoft.com/office/drawing/2014/main" val="1269393630"/>
                  </a:ext>
                </a:extLst>
              </a:tr>
              <a:tr h="406632">
                <a:tc>
                  <a:txBody>
                    <a:bodyPr/>
                    <a:lstStyle/>
                    <a:p>
                      <a:pPr algn="ctr"/>
                      <a:r>
                        <a:rPr lang="pt-BR" sz="1600" b="1" dirty="0">
                          <a:solidFill>
                            <a:srgbClr val="00335A"/>
                          </a:solidFill>
                          <a:latin typeface="Trebuchet MS" panose="020B0603020202020204" pitchFamily="34" charset="0"/>
                        </a:rPr>
                        <a:t>5</a:t>
                      </a:r>
                      <a:endParaRPr lang="pt-BR" sz="3600" b="1" dirty="0">
                        <a:solidFill>
                          <a:srgbClr val="00335A"/>
                        </a:solidFill>
                        <a:latin typeface="Trebuchet MS" panose="020B0603020202020204" pitchFamily="34"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443694649"/>
                  </a:ext>
                </a:extLst>
              </a:tr>
            </a:tbl>
          </a:graphicData>
        </a:graphic>
      </p:graphicFrame>
      <p:graphicFrame>
        <p:nvGraphicFramePr>
          <p:cNvPr id="227" name="Tabela 226">
            <a:extLst>
              <a:ext uri="{FF2B5EF4-FFF2-40B4-BE49-F238E27FC236}">
                <a16:creationId xmlns:a16="http://schemas.microsoft.com/office/drawing/2014/main" id="{D0719F30-23B5-3EB5-FC2C-57804D4E62B0}"/>
              </a:ext>
            </a:extLst>
          </p:cNvPr>
          <p:cNvGraphicFramePr>
            <a:graphicFrameLocks noGrp="1"/>
          </p:cNvGraphicFramePr>
          <p:nvPr>
            <p:extLst>
              <p:ext uri="{D42A27DB-BD31-4B8C-83A1-F6EECF244321}">
                <p14:modId xmlns:p14="http://schemas.microsoft.com/office/powerpoint/2010/main" val="4224170944"/>
              </p:ext>
            </p:extLst>
          </p:nvPr>
        </p:nvGraphicFramePr>
        <p:xfrm>
          <a:off x="3535680" y="1422400"/>
          <a:ext cx="8361680" cy="5161279"/>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8361680">
                  <a:extLst>
                    <a:ext uri="{9D8B030D-6E8A-4147-A177-3AD203B41FA5}">
                      <a16:colId xmlns:a16="http://schemas.microsoft.com/office/drawing/2014/main" val="2645292793"/>
                    </a:ext>
                  </a:extLst>
                </a:gridCol>
              </a:tblGrid>
              <a:tr h="917640">
                <a:tc>
                  <a:txBody>
                    <a:bodyPr/>
                    <a:lstStyle/>
                    <a:p>
                      <a:pPr marL="0" algn="ctr" defTabSz="914400" rtl="0" eaLnBrk="1" latinLnBrk="0" hangingPunct="1"/>
                      <a:r>
                        <a:rPr lang="pt-BR" sz="2400" b="1" kern="1200" dirty="0">
                          <a:solidFill>
                            <a:schemeClr val="bg1"/>
                          </a:solidFill>
                          <a:latin typeface="Trebuchet MS" panose="020B0603020202020204" pitchFamily="34" charset="0"/>
                          <a:ea typeface="+mn-ea"/>
                          <a:cs typeface="+mn-cs"/>
                        </a:rPr>
                        <a:t>Resultados</a:t>
                      </a:r>
                      <a:endParaRPr lang="pt-BR" sz="1200" b="1" kern="1200" dirty="0">
                        <a:solidFill>
                          <a:schemeClr val="bg1"/>
                        </a:solidFill>
                        <a:latin typeface="Trebuchet MS" panose="020B0603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335A"/>
                    </a:solidFill>
                  </a:tcPr>
                </a:tc>
                <a:extLst>
                  <a:ext uri="{0D108BD9-81ED-4DB2-BD59-A6C34878D82A}">
                    <a16:rowId xmlns:a16="http://schemas.microsoft.com/office/drawing/2014/main" val="1269393630"/>
                  </a:ext>
                </a:extLst>
              </a:tr>
              <a:tr h="4243639">
                <a:tc>
                  <a:txBody>
                    <a:bodyPr/>
                    <a:lstStyle/>
                    <a:p>
                      <a:r>
                        <a:rPr lang="pt-BR" sz="1800" b="1" kern="1200" dirty="0" err="1">
                          <a:solidFill>
                            <a:schemeClr val="dk1"/>
                          </a:solidFill>
                          <a:effectLst/>
                          <a:latin typeface="+mn-lt"/>
                          <a:ea typeface="+mn-ea"/>
                          <a:cs typeface="+mn-cs"/>
                        </a:rPr>
                        <a:t>Main</a:t>
                      </a:r>
                      <a:r>
                        <a:rPr lang="pt-BR" sz="1800" b="1" kern="1200" dirty="0">
                          <a:solidFill>
                            <a:schemeClr val="dk1"/>
                          </a:solidFill>
                          <a:effectLst/>
                          <a:latin typeface="+mn-lt"/>
                          <a:ea typeface="+mn-ea"/>
                          <a:cs typeface="+mn-cs"/>
                        </a:rPr>
                        <a:t> Budget </a:t>
                      </a:r>
                      <a:r>
                        <a:rPr lang="pt-BR" sz="1800" b="1" kern="1200" dirty="0" err="1">
                          <a:solidFill>
                            <a:schemeClr val="dk1"/>
                          </a:solidFill>
                          <a:effectLst/>
                          <a:latin typeface="+mn-lt"/>
                          <a:ea typeface="+mn-ea"/>
                          <a:cs typeface="+mn-cs"/>
                        </a:rPr>
                        <a:t>Impacts</a:t>
                      </a:r>
                      <a:r>
                        <a:rPr lang="pt-BR" sz="1800" b="1" kern="1200" dirty="0">
                          <a:solidFill>
                            <a:schemeClr val="dk1"/>
                          </a:solidFill>
                          <a:effectLst/>
                          <a:latin typeface="+mn-lt"/>
                          <a:ea typeface="+mn-ea"/>
                          <a:cs typeface="+mn-cs"/>
                        </a:rPr>
                        <a:t>:</a:t>
                      </a:r>
                      <a:endParaRPr lang="pt-BR" sz="1800" kern="1200" dirty="0">
                        <a:solidFill>
                          <a:schemeClr val="dk1"/>
                        </a:solidFill>
                        <a:effectLst/>
                        <a:latin typeface="+mn-lt"/>
                        <a:ea typeface="+mn-ea"/>
                        <a:cs typeface="+mn-cs"/>
                      </a:endParaRPr>
                    </a:p>
                    <a:p>
                      <a:pPr lvl="1"/>
                      <a:r>
                        <a:rPr lang="pt-BR" sz="1400" b="1" kern="1200" dirty="0">
                          <a:solidFill>
                            <a:schemeClr val="dk1"/>
                          </a:solidFill>
                          <a:effectLst/>
                          <a:latin typeface="+mn-lt"/>
                          <a:ea typeface="+mn-ea"/>
                          <a:cs typeface="+mn-cs"/>
                        </a:rPr>
                        <a:t>(4,7 BRL MM)</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Increase in costs with return and incorporation of FP and transportation of inputs.</a:t>
                      </a:r>
                      <a:endParaRPr lang="pt-BR" sz="1400" kern="1200" dirty="0">
                        <a:solidFill>
                          <a:schemeClr val="dk1"/>
                        </a:solidFill>
                        <a:effectLst/>
                        <a:latin typeface="+mn-lt"/>
                        <a:ea typeface="+mn-ea"/>
                        <a:cs typeface="+mn-cs"/>
                      </a:endParaRPr>
                    </a:p>
                    <a:p>
                      <a:pPr lvl="1"/>
                      <a:r>
                        <a:rPr lang="pt-BR" sz="1400" b="1" kern="1200" dirty="0">
                          <a:solidFill>
                            <a:schemeClr val="dk1"/>
                          </a:solidFill>
                          <a:effectLst/>
                          <a:latin typeface="+mn-lt"/>
                          <a:ea typeface="+mn-ea"/>
                          <a:cs typeface="+mn-cs"/>
                        </a:rPr>
                        <a:t>(3,6 BRL MM)</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Increase in operating service costs</a:t>
                      </a:r>
                      <a:r>
                        <a:rPr lang="pt-BR" sz="1400" kern="1200" dirty="0">
                          <a:solidFill>
                            <a:schemeClr val="dk1"/>
                          </a:solidFill>
                          <a:effectLst/>
                          <a:latin typeface="+mn-lt"/>
                          <a:ea typeface="+mn-ea"/>
                          <a:cs typeface="+mn-cs"/>
                        </a:rPr>
                        <a:t>.</a:t>
                      </a:r>
                    </a:p>
                    <a:p>
                      <a:pPr lvl="1"/>
                      <a:r>
                        <a:rPr lang="pt-BR" sz="1400" b="1" kern="1200" dirty="0">
                          <a:solidFill>
                            <a:schemeClr val="dk1"/>
                          </a:solidFill>
                          <a:effectLst/>
                          <a:latin typeface="+mn-lt"/>
                          <a:ea typeface="+mn-ea"/>
                          <a:cs typeface="+mn-cs"/>
                        </a:rPr>
                        <a:t>(7 BRL MM)</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12% increase in workforce costs (Samarco).</a:t>
                      </a:r>
                      <a:endParaRPr lang="pt-BR" sz="1400" kern="1200" dirty="0">
                        <a:solidFill>
                          <a:schemeClr val="dk1"/>
                        </a:solidFill>
                        <a:effectLst/>
                        <a:latin typeface="+mn-lt"/>
                        <a:ea typeface="+mn-ea"/>
                        <a:cs typeface="+mn-cs"/>
                      </a:endParaRPr>
                    </a:p>
                    <a:p>
                      <a:pPr lvl="1"/>
                      <a:r>
                        <a:rPr lang="pt-BR" sz="1400" b="1" kern="1200" dirty="0">
                          <a:solidFill>
                            <a:schemeClr val="dk1"/>
                          </a:solidFill>
                          <a:effectLst/>
                          <a:latin typeface="+mn-lt"/>
                          <a:ea typeface="+mn-ea"/>
                          <a:cs typeface="+mn-cs"/>
                        </a:rPr>
                        <a:t>(2 BRL MM)</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Growth in matrix costs, especially restaurants</a:t>
                      </a:r>
                      <a:r>
                        <a:rPr lang="pt-BR" sz="1400" kern="1200" dirty="0">
                          <a:solidFill>
                            <a:schemeClr val="dk1"/>
                          </a:solidFill>
                          <a:effectLst/>
                          <a:latin typeface="+mn-lt"/>
                          <a:ea typeface="+mn-ea"/>
                          <a:cs typeface="+mn-cs"/>
                        </a:rPr>
                        <a:t>.</a:t>
                      </a:r>
                    </a:p>
                    <a:p>
                      <a:pPr lvl="1"/>
                      <a:r>
                        <a:rPr lang="pt-BR" sz="1400" b="1" kern="1200" dirty="0">
                          <a:solidFill>
                            <a:schemeClr val="dk1"/>
                          </a:solidFill>
                          <a:effectLst/>
                          <a:latin typeface="+mn-lt"/>
                          <a:ea typeface="+mn-ea"/>
                          <a:cs typeface="+mn-cs"/>
                        </a:rPr>
                        <a:t>(17,5 BRL MM)</a:t>
                      </a:r>
                      <a:r>
                        <a:rPr lang="pt-BR" sz="1400" kern="1200" dirty="0">
                          <a:solidFill>
                            <a:schemeClr val="dk1"/>
                          </a:solidFill>
                          <a:effectLst/>
                          <a:latin typeface="+mn-lt"/>
                          <a:ea typeface="+mn-ea"/>
                          <a:cs typeface="+mn-cs"/>
                        </a:rPr>
                        <a:t>: </a:t>
                      </a:r>
                      <a:r>
                        <a:rPr lang="pt-BR" sz="1400" kern="1200" dirty="0" err="1">
                          <a:solidFill>
                            <a:schemeClr val="dk1"/>
                          </a:solidFill>
                          <a:effectLst/>
                          <a:latin typeface="+mn-lt"/>
                          <a:ea typeface="+mn-ea"/>
                          <a:cs typeface="+mn-cs"/>
                        </a:rPr>
                        <a:t>Increased</a:t>
                      </a:r>
                      <a:r>
                        <a:rPr lang="pt-BR" sz="1400" kern="1200" dirty="0">
                          <a:solidFill>
                            <a:schemeClr val="dk1"/>
                          </a:solidFill>
                          <a:effectLst/>
                          <a:latin typeface="+mn-lt"/>
                          <a:ea typeface="+mn-ea"/>
                          <a:cs typeface="+mn-cs"/>
                        </a:rPr>
                        <a:t> </a:t>
                      </a:r>
                      <a:r>
                        <a:rPr lang="pt-BR" sz="1400" kern="1200" dirty="0" err="1">
                          <a:solidFill>
                            <a:schemeClr val="dk1"/>
                          </a:solidFill>
                          <a:effectLst/>
                          <a:latin typeface="+mn-lt"/>
                          <a:ea typeface="+mn-ea"/>
                          <a:cs typeface="+mn-cs"/>
                        </a:rPr>
                        <a:t>maintenance</a:t>
                      </a:r>
                      <a:r>
                        <a:rPr lang="pt-BR" sz="1400" kern="1200" dirty="0">
                          <a:solidFill>
                            <a:schemeClr val="dk1"/>
                          </a:solidFill>
                          <a:effectLst/>
                          <a:latin typeface="+mn-lt"/>
                          <a:ea typeface="+mn-ea"/>
                          <a:cs typeface="+mn-cs"/>
                        </a:rPr>
                        <a:t> </a:t>
                      </a:r>
                      <a:r>
                        <a:rPr lang="pt-BR" sz="1400" kern="1200" dirty="0" err="1">
                          <a:solidFill>
                            <a:schemeClr val="dk1"/>
                          </a:solidFill>
                          <a:effectLst/>
                          <a:latin typeface="+mn-lt"/>
                          <a:ea typeface="+mn-ea"/>
                          <a:cs typeface="+mn-cs"/>
                        </a:rPr>
                        <a:t>costs</a:t>
                      </a:r>
                      <a:r>
                        <a:rPr lang="pt-BR" sz="1400" kern="1200" dirty="0">
                          <a:solidFill>
                            <a:schemeClr val="dk1"/>
                          </a:solidFill>
                          <a:effectLst/>
                          <a:latin typeface="+mn-lt"/>
                          <a:ea typeface="+mn-ea"/>
                          <a:cs typeface="+mn-cs"/>
                        </a:rPr>
                        <a:t>.</a:t>
                      </a:r>
                      <a:endParaRPr lang="pt-BR" sz="1800" kern="1200" dirty="0">
                        <a:solidFill>
                          <a:schemeClr val="dk1"/>
                        </a:solidFill>
                        <a:effectLst/>
                        <a:latin typeface="+mn-lt"/>
                        <a:ea typeface="+mn-ea"/>
                        <a:cs typeface="+mn-cs"/>
                      </a:endParaRPr>
                    </a:p>
                    <a:p>
                      <a:endParaRPr lang="pt-BR" sz="1800" b="1" kern="1200" dirty="0">
                        <a:solidFill>
                          <a:schemeClr val="dk1"/>
                        </a:solidFill>
                        <a:effectLst/>
                        <a:latin typeface="+mn-lt"/>
                        <a:ea typeface="+mn-ea"/>
                        <a:cs typeface="+mn-cs"/>
                      </a:endParaRPr>
                    </a:p>
                    <a:p>
                      <a:r>
                        <a:rPr lang="pt-BR" sz="1800" b="1" kern="1200" dirty="0" err="1">
                          <a:solidFill>
                            <a:schemeClr val="dk1"/>
                          </a:solidFill>
                          <a:effectLst/>
                          <a:latin typeface="+mn-lt"/>
                          <a:ea typeface="+mn-ea"/>
                          <a:cs typeface="+mn-cs"/>
                        </a:rPr>
                        <a:t>Benefits</a:t>
                      </a:r>
                      <a:r>
                        <a:rPr lang="pt-BR" sz="1800" b="1" kern="1200" dirty="0">
                          <a:solidFill>
                            <a:schemeClr val="dk1"/>
                          </a:solidFill>
                          <a:effectLst/>
                          <a:latin typeface="+mn-lt"/>
                          <a:ea typeface="+mn-ea"/>
                          <a:cs typeface="+mn-cs"/>
                        </a:rPr>
                        <a:t> </a:t>
                      </a:r>
                      <a:r>
                        <a:rPr lang="pt-BR" sz="1800" b="1" kern="1200" dirty="0" err="1">
                          <a:solidFill>
                            <a:schemeClr val="dk1"/>
                          </a:solidFill>
                          <a:effectLst/>
                          <a:latin typeface="+mn-lt"/>
                          <a:ea typeface="+mn-ea"/>
                          <a:cs typeface="+mn-cs"/>
                        </a:rPr>
                        <a:t>Achieved</a:t>
                      </a:r>
                      <a:r>
                        <a:rPr lang="pt-BR" sz="1800" b="1" kern="1200" dirty="0">
                          <a:solidFill>
                            <a:schemeClr val="dk1"/>
                          </a:solidFill>
                          <a:effectLst/>
                          <a:latin typeface="+mn-lt"/>
                          <a:ea typeface="+mn-ea"/>
                          <a:cs typeface="+mn-cs"/>
                        </a:rPr>
                        <a:t>:</a:t>
                      </a:r>
                      <a:endParaRPr lang="pt-BR" sz="1800" kern="1200" dirty="0">
                        <a:solidFill>
                          <a:schemeClr val="dk1"/>
                        </a:solidFill>
                        <a:effectLst/>
                        <a:latin typeface="+mn-lt"/>
                        <a:ea typeface="+mn-ea"/>
                        <a:cs typeface="+mn-cs"/>
                      </a:endParaRPr>
                    </a:p>
                    <a:p>
                      <a:pPr lvl="1"/>
                      <a:r>
                        <a:rPr lang="pt-BR" sz="1400" b="1" kern="1200" dirty="0">
                          <a:solidFill>
                            <a:schemeClr val="dk1"/>
                          </a:solidFill>
                          <a:effectLst/>
                          <a:latin typeface="+mn-lt"/>
                          <a:ea typeface="+mn-ea"/>
                          <a:cs typeface="+mn-cs"/>
                        </a:rPr>
                        <a:t>18,3 BRL MM de</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Savings in thermal cost from October</a:t>
                      </a:r>
                      <a:r>
                        <a:rPr lang="pt-BR" sz="1400" kern="1200" dirty="0">
                          <a:solidFill>
                            <a:schemeClr val="dk1"/>
                          </a:solidFill>
                          <a:effectLst/>
                          <a:latin typeface="+mn-lt"/>
                          <a:ea typeface="+mn-ea"/>
                          <a:cs typeface="+mn-cs"/>
                        </a:rPr>
                        <a:t>.</a:t>
                      </a:r>
                    </a:p>
                    <a:p>
                      <a:pPr lvl="1"/>
                      <a:r>
                        <a:rPr lang="pt-BR" sz="1400" b="1" kern="1200" dirty="0">
                          <a:solidFill>
                            <a:schemeClr val="dk1"/>
                          </a:solidFill>
                          <a:effectLst/>
                          <a:latin typeface="+mn-lt"/>
                          <a:ea typeface="+mn-ea"/>
                          <a:cs typeface="+mn-cs"/>
                        </a:rPr>
                        <a:t>82,7 BRL MM ou 13,7 MM de dólares </a:t>
                      </a:r>
                      <a:r>
                        <a:rPr lang="pt-BR" sz="1400" kern="1200" dirty="0">
                          <a:solidFill>
                            <a:schemeClr val="dk1"/>
                          </a:solidFill>
                          <a:effectLst/>
                          <a:latin typeface="+mn-lt"/>
                          <a:ea typeface="+mn-ea"/>
                          <a:cs typeface="+mn-cs"/>
                        </a:rPr>
                        <a:t> </a:t>
                      </a:r>
                      <a:r>
                        <a:rPr lang="en-US" sz="1400" kern="1200" dirty="0">
                          <a:solidFill>
                            <a:schemeClr val="dk1"/>
                          </a:solidFill>
                          <a:effectLst/>
                          <a:latin typeface="+mn-lt"/>
                          <a:ea typeface="+mn-ea"/>
                          <a:cs typeface="+mn-cs"/>
                        </a:rPr>
                        <a:t>Increase in net revenue with an increase in production: 806 </a:t>
                      </a:r>
                      <a:r>
                        <a:rPr lang="en-US" sz="1400" kern="1200" dirty="0" err="1">
                          <a:solidFill>
                            <a:schemeClr val="dk1"/>
                          </a:solidFill>
                          <a:effectLst/>
                          <a:latin typeface="+mn-lt"/>
                          <a:ea typeface="+mn-ea"/>
                          <a:cs typeface="+mn-cs"/>
                        </a:rPr>
                        <a:t>ktms</a:t>
                      </a:r>
                      <a:r>
                        <a:rPr lang="en-US" sz="1400" kern="1200" dirty="0">
                          <a:solidFill>
                            <a:schemeClr val="dk1"/>
                          </a:solidFill>
                          <a:effectLst/>
                          <a:latin typeface="+mn-lt"/>
                          <a:ea typeface="+mn-ea"/>
                          <a:cs typeface="+mn-cs"/>
                        </a:rPr>
                        <a:t> more pellets in the year (+9.33%).</a:t>
                      </a:r>
                      <a:endParaRPr lang="pt-BR" sz="1400" kern="1200" dirty="0">
                        <a:solidFill>
                          <a:schemeClr val="dk1"/>
                        </a:solidFill>
                        <a:effectLst/>
                        <a:latin typeface="+mn-lt"/>
                        <a:ea typeface="+mn-ea"/>
                        <a:cs typeface="+mn-cs"/>
                      </a:endParaRPr>
                    </a:p>
                    <a:p>
                      <a:pPr lvl="1"/>
                      <a:r>
                        <a:rPr lang="en-US" sz="1400" b="1" kern="1200" dirty="0">
                          <a:solidFill>
                            <a:schemeClr val="dk1"/>
                          </a:solidFill>
                          <a:effectLst/>
                          <a:latin typeface="+mn-lt"/>
                          <a:ea typeface="+mn-ea"/>
                          <a:cs typeface="+mn-cs"/>
                        </a:rPr>
                        <a:t>Quality improvement: Increase</a:t>
                      </a:r>
                      <a:r>
                        <a:rPr lang="en-US" sz="1400" b="0" kern="1200" dirty="0">
                          <a:solidFill>
                            <a:schemeClr val="dk1"/>
                          </a:solidFill>
                          <a:effectLst/>
                          <a:latin typeface="+mn-lt"/>
                          <a:ea typeface="+mn-ea"/>
                          <a:cs typeface="+mn-cs"/>
                        </a:rPr>
                        <a:t> of </a:t>
                      </a:r>
                      <a:r>
                        <a:rPr lang="en-US" sz="1400" b="1" kern="1200" dirty="0">
                          <a:solidFill>
                            <a:schemeClr val="dk1"/>
                          </a:solidFill>
                          <a:effectLst/>
                          <a:latin typeface="+mn-lt"/>
                          <a:ea typeface="+mn-ea"/>
                          <a:cs typeface="+mn-cs"/>
                        </a:rPr>
                        <a:t>4.5% in the compression parameter </a:t>
                      </a:r>
                      <a:r>
                        <a:rPr lang="en-US" sz="1400" b="0" kern="1200" dirty="0">
                          <a:solidFill>
                            <a:schemeClr val="dk1"/>
                          </a:solidFill>
                          <a:effectLst/>
                          <a:latin typeface="+mn-lt"/>
                          <a:ea typeface="+mn-ea"/>
                          <a:cs typeface="+mn-cs"/>
                        </a:rPr>
                        <a:t>of the pellets produced with the entry of Plant 3.</a:t>
                      </a:r>
                      <a:endParaRPr lang="pt-BR" sz="1400" b="0" kern="1200" dirty="0">
                        <a:solidFill>
                          <a:schemeClr val="dk1"/>
                        </a:solidFill>
                        <a:effectLst/>
                        <a:latin typeface="+mn-lt"/>
                        <a:ea typeface="+mn-ea"/>
                        <a:cs typeface="+mn-cs"/>
                      </a:endParaRPr>
                    </a:p>
                    <a:p>
                      <a:pPr lvl="0" algn="ctr"/>
                      <a:r>
                        <a:rPr lang="pt-BR" sz="2000" b="1" kern="1200" dirty="0" err="1">
                          <a:solidFill>
                            <a:schemeClr val="dk1"/>
                          </a:solidFill>
                          <a:effectLst/>
                          <a:latin typeface="+mn-lt"/>
                          <a:ea typeface="+mn-ea"/>
                          <a:cs typeface="+mn-cs"/>
                        </a:rPr>
                        <a:t>Estimated</a:t>
                      </a:r>
                      <a:r>
                        <a:rPr lang="pt-BR" sz="2000" b="1" kern="1200" dirty="0">
                          <a:solidFill>
                            <a:schemeClr val="dk1"/>
                          </a:solidFill>
                          <a:effectLst/>
                          <a:latin typeface="+mn-lt"/>
                          <a:ea typeface="+mn-ea"/>
                          <a:cs typeface="+mn-cs"/>
                        </a:rPr>
                        <a:t> financial </a:t>
                      </a:r>
                      <a:r>
                        <a:rPr lang="pt-BR" sz="2000" b="1" kern="1200" dirty="0" err="1">
                          <a:solidFill>
                            <a:schemeClr val="dk1"/>
                          </a:solidFill>
                          <a:effectLst/>
                          <a:latin typeface="+mn-lt"/>
                          <a:ea typeface="+mn-ea"/>
                          <a:cs typeface="+mn-cs"/>
                        </a:rPr>
                        <a:t>return</a:t>
                      </a:r>
                      <a:r>
                        <a:rPr lang="pt-BR" sz="2000" b="1" kern="1200" dirty="0">
                          <a:solidFill>
                            <a:schemeClr val="dk1"/>
                          </a:solidFill>
                          <a:effectLst/>
                          <a:latin typeface="+mn-lt"/>
                          <a:ea typeface="+mn-ea"/>
                          <a:cs typeface="+mn-cs"/>
                        </a:rPr>
                        <a:t> </a:t>
                      </a:r>
                      <a:r>
                        <a:rPr lang="pt-BR" sz="2000" b="1" kern="1200" dirty="0" err="1">
                          <a:solidFill>
                            <a:schemeClr val="dk1"/>
                          </a:solidFill>
                          <a:effectLst/>
                          <a:latin typeface="+mn-lt"/>
                          <a:ea typeface="+mn-ea"/>
                          <a:cs typeface="+mn-cs"/>
                        </a:rPr>
                        <a:t>of</a:t>
                      </a:r>
                      <a:r>
                        <a:rPr lang="pt-BR" sz="2000" b="1" kern="1200" dirty="0">
                          <a:solidFill>
                            <a:schemeClr val="dk1"/>
                          </a:solidFill>
                          <a:effectLst/>
                          <a:latin typeface="+mn-lt"/>
                          <a:ea typeface="+mn-ea"/>
                          <a:cs typeface="+mn-cs"/>
                        </a:rPr>
                        <a:t>:</a:t>
                      </a:r>
                      <a:r>
                        <a:rPr lang="pt-BR" sz="2000" b="1" kern="1200" baseline="0" dirty="0">
                          <a:solidFill>
                            <a:schemeClr val="dk1"/>
                          </a:solidFill>
                          <a:effectLst/>
                          <a:latin typeface="+mn-lt"/>
                          <a:ea typeface="+mn-ea"/>
                          <a:cs typeface="+mn-cs"/>
                        </a:rPr>
                        <a:t> 66,2 BLR MM </a:t>
                      </a:r>
                      <a:endParaRPr lang="pt-BR" sz="2000" b="1" kern="1200" dirty="0">
                        <a:solidFill>
                          <a:schemeClr val="dk1"/>
                        </a:solidFill>
                        <a:effectLst/>
                        <a:latin typeface="+mn-lt"/>
                        <a:ea typeface="+mn-ea"/>
                        <a:cs typeface="+mn-cs"/>
                      </a:endParaRPr>
                    </a:p>
                    <a:p>
                      <a:pPr lvl="1"/>
                      <a:endParaRPr lang="pt-BR" sz="1400" b="0" kern="1200" dirty="0">
                        <a:solidFill>
                          <a:schemeClr val="dk1"/>
                        </a:solidFill>
                        <a:effectLst/>
                        <a:latin typeface="+mn-lt"/>
                        <a:ea typeface="+mn-ea"/>
                        <a:cs typeface="+mn-cs"/>
                      </a:endParaRPr>
                    </a:p>
                    <a:p>
                      <a:pPr lvl="1" algn="r"/>
                      <a:r>
                        <a:rPr lang="pt-BR" sz="1400" b="0" i="0" kern="1200" dirty="0">
                          <a:solidFill>
                            <a:schemeClr val="dk1"/>
                          </a:solidFill>
                          <a:effectLst/>
                          <a:latin typeface="+mn-lt"/>
                          <a:ea typeface="+mn-ea"/>
                          <a:cs typeface="+mn-cs"/>
                        </a:rPr>
                        <a:t>1 </a:t>
                      </a:r>
                      <a:r>
                        <a:rPr lang="pt-BR" sz="1400" b="0" i="0" kern="1200" dirty="0" err="1">
                          <a:solidFill>
                            <a:schemeClr val="dk1"/>
                          </a:solidFill>
                          <a:effectLst/>
                          <a:latin typeface="+mn-lt"/>
                          <a:ea typeface="+mn-ea"/>
                          <a:cs typeface="+mn-cs"/>
                        </a:rPr>
                        <a:t>Dollar</a:t>
                      </a:r>
                      <a:r>
                        <a:rPr lang="pt-BR" sz="1400" b="0" i="0" kern="1200" dirty="0">
                          <a:solidFill>
                            <a:schemeClr val="dk1"/>
                          </a:solidFill>
                          <a:effectLst/>
                          <a:latin typeface="+mn-lt"/>
                          <a:ea typeface="+mn-ea"/>
                          <a:cs typeface="+mn-cs"/>
                        </a:rPr>
                        <a:t> = 6,04 Reais brasileiro</a:t>
                      </a:r>
                      <a:endParaRPr lang="pt-BR" sz="1050" b="0" kern="1200" dirty="0">
                        <a:solidFill>
                          <a:srgbClr val="00335A"/>
                        </a:solidFill>
                        <a:latin typeface="Trebuchet MS" panose="020B0603020202020204" pitchFamily="34" charset="0"/>
                        <a:ea typeface="+mn-ea"/>
                        <a:cs typeface="+mn-cs"/>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443694649"/>
                  </a:ext>
                </a:extLst>
              </a:tr>
            </a:tbl>
          </a:graphicData>
        </a:graphic>
      </p:graphicFrame>
      <p:sp>
        <p:nvSpPr>
          <p:cNvPr id="235" name="Espaço Reservado para Texto 6">
            <a:extLst>
              <a:ext uri="{FF2B5EF4-FFF2-40B4-BE49-F238E27FC236}">
                <a16:creationId xmlns:a16="http://schemas.microsoft.com/office/drawing/2014/main" id="{C95F2B25-929B-A2C4-5100-BCAA7D7CC9D6}"/>
              </a:ext>
            </a:extLst>
          </p:cNvPr>
          <p:cNvSpPr txBox="1">
            <a:spLocks/>
          </p:cNvSpPr>
          <p:nvPr/>
        </p:nvSpPr>
        <p:spPr>
          <a:xfrm>
            <a:off x="-76353" y="3072295"/>
            <a:ext cx="692562" cy="471055"/>
          </a:xfrm>
          <a:prstGeom prst="rect">
            <a:avLst/>
          </a:prstGeom>
          <a:noFill/>
        </p:spPr>
        <p:txBody>
          <a:bodyPr vert="horz" lIns="108000" tIns="108000" rIns="10800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pt-BR" dirty="0">
                <a:solidFill>
                  <a:srgbClr val="44546A"/>
                </a:solidFill>
              </a:rPr>
              <a:t>M2</a:t>
            </a:r>
          </a:p>
        </p:txBody>
      </p:sp>
      <p:sp>
        <p:nvSpPr>
          <p:cNvPr id="238" name="Chave Esquerda 237">
            <a:extLst>
              <a:ext uri="{FF2B5EF4-FFF2-40B4-BE49-F238E27FC236}">
                <a16:creationId xmlns:a16="http://schemas.microsoft.com/office/drawing/2014/main" id="{C444DA64-FF3F-7040-04CB-CCF3A51FFE73}"/>
              </a:ext>
            </a:extLst>
          </p:cNvPr>
          <p:cNvSpPr/>
          <p:nvPr/>
        </p:nvSpPr>
        <p:spPr>
          <a:xfrm>
            <a:off x="515991" y="2626603"/>
            <a:ext cx="206901" cy="1472650"/>
          </a:xfrm>
          <a:prstGeom prst="leftBrace">
            <a:avLst/>
          </a:prstGeom>
          <a:ln>
            <a:solidFill>
              <a:srgbClr val="44546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dirty="0"/>
          </a:p>
        </p:txBody>
      </p:sp>
      <p:sp>
        <p:nvSpPr>
          <p:cNvPr id="2" name="Espaço Reservado para Texto 1">
            <a:extLst>
              <a:ext uri="{FF2B5EF4-FFF2-40B4-BE49-F238E27FC236}">
                <a16:creationId xmlns:a16="http://schemas.microsoft.com/office/drawing/2014/main" id="{ED73A216-2B14-8749-8D83-4127A792F44C}"/>
              </a:ext>
            </a:extLst>
          </p:cNvPr>
          <p:cNvSpPr>
            <a:spLocks noGrp="1"/>
          </p:cNvSpPr>
          <p:nvPr>
            <p:ph type="body" sz="quarter" idx="11"/>
          </p:nvPr>
        </p:nvSpPr>
        <p:spPr>
          <a:xfrm>
            <a:off x="564803" y="823372"/>
            <a:ext cx="9987435" cy="471055"/>
          </a:xfrm>
        </p:spPr>
        <p:txBody>
          <a:bodyPr/>
          <a:lstStyle/>
          <a:p>
            <a:pPr marL="0" indent="0">
              <a:buNone/>
            </a:pPr>
            <a:r>
              <a:rPr lang="en-US" dirty="0"/>
              <a:t>Anticipation results – under validation</a:t>
            </a:r>
          </a:p>
        </p:txBody>
      </p:sp>
    </p:spTree>
    <p:extLst>
      <p:ext uri="{BB962C8B-B14F-4D97-AF65-F5344CB8AC3E}">
        <p14:creationId xmlns:p14="http://schemas.microsoft.com/office/powerpoint/2010/main" val="4007425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47194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VuaUDrloqFkplP1TmsFLm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7_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merson Exchange 2022">
  <a:themeElements>
    <a:clrScheme name="Custom">
      <a:dk1>
        <a:srgbClr val="FFFFFF"/>
      </a:dk1>
      <a:lt1>
        <a:srgbClr val="E1E1E1"/>
      </a:lt1>
      <a:dk2>
        <a:srgbClr val="182555"/>
      </a:dk2>
      <a:lt2>
        <a:srgbClr val="00AF9A"/>
      </a:lt2>
      <a:accent1>
        <a:srgbClr val="A1E25E"/>
      </a:accent1>
      <a:accent2>
        <a:srgbClr val="E6004C"/>
      </a:accent2>
      <a:accent3>
        <a:srgbClr val="FF661D"/>
      </a:accent3>
      <a:accent4>
        <a:srgbClr val="E1E1E1"/>
      </a:accent4>
      <a:accent5>
        <a:srgbClr val="263C8D"/>
      </a:accent5>
      <a:accent6>
        <a:srgbClr val="1A2451"/>
      </a:accent6>
      <a:hlink>
        <a:srgbClr val="FF671D"/>
      </a:hlink>
      <a:folHlink>
        <a:srgbClr val="F89622"/>
      </a:folHlink>
    </a:clrScheme>
    <a:fontScheme name="Emerso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a:noFill/>
          <a:round/>
          <a:headEnd/>
          <a:tailEnd/>
        </a:ln>
        <a:effectLst/>
      </a:spPr>
      <a:bodyPr wrap="square" rtlCol="0" anchor="ctr"/>
      <a:lstStyle>
        <a:defPPr algn="ctr" eaLnBrk="0" fontAlgn="base" hangingPunct="0">
          <a:spcBef>
            <a:spcPct val="0"/>
          </a:spcBef>
          <a:spcAft>
            <a:spcPct val="0"/>
          </a:spcAft>
          <a:defRPr b="1" dirty="0">
            <a:solidFill>
              <a:srgbClr val="FFFFFF"/>
            </a:solidFill>
          </a:defRPr>
        </a:defPPr>
      </a:lstStyle>
    </a:spDef>
    <a:lnDef>
      <a:spPr bwMode="auto">
        <a:solidFill>
          <a:schemeClr val="accent1"/>
        </a:solidFill>
        <a:ln w="12700" cap="flat" cmpd="sng" algn="ctr">
          <a:solidFill>
            <a:schemeClr val="accent1"/>
          </a:solidFill>
          <a:prstDash val="solid"/>
          <a:round/>
          <a:headEnd type="none" w="med" len="med"/>
          <a:tailEnd type="none" w="med" len="med"/>
        </a:ln>
        <a:effectLst/>
      </a:spPr>
      <a:bodyPr/>
      <a:lstStyle/>
    </a:lnDef>
    <a:txDef>
      <a:spPr/>
      <a:bodyPr anchor="t">
        <a:normAutofit/>
      </a:bodyPr>
      <a:lstStyle>
        <a:defPPr algn="l">
          <a:defRPr sz="2400" i="1" dirty="0">
            <a:solidFill>
              <a:schemeClr val="tx1"/>
            </a:solidFill>
            <a:latin typeface="Arial" panose="020B0604020202020204" pitchFamily="34" charset="0"/>
          </a:defRPr>
        </a:defPPr>
      </a:lstStyle>
    </a:txDef>
  </a:objectDefaults>
  <a:extraClrSchemeLst/>
  <a:extLst>
    <a:ext uri="{05A4C25C-085E-4340-85A3-A5531E510DB2}">
      <thm15:themeFamily xmlns:thm15="http://schemas.microsoft.com/office/thememl/2012/main" name="EMR_Exchange_PresentationTemplate_16x9_3.14_5pm" id="{40FAAB5B-86EF-0C49-AED3-FBA1D303150E}" vid="{EDF3700E-0636-CE44-960A-EDF7C1D67CE9}"/>
    </a:ext>
  </a:extLst>
</a:theme>
</file>

<file path=ppt/theme/theme4.xml><?xml version="1.0" encoding="utf-8"?>
<a:theme xmlns:a="http://schemas.openxmlformats.org/drawingml/2006/main" name="12_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rebuchet MS">
      <a:maj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8_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rebuchet MS">
      <a:maj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rebuchet MS">
      <a:maj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Personalizar design">
  <a:themeElements>
    <a:clrScheme name="Personalizada 1">
      <a:dk1>
        <a:sysClr val="windowText" lastClr="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Emerson Exchange 2022">
  <a:themeElements>
    <a:clrScheme name="Custom">
      <a:dk1>
        <a:srgbClr val="FFFFFF"/>
      </a:dk1>
      <a:lt1>
        <a:srgbClr val="E1E1E1"/>
      </a:lt1>
      <a:dk2>
        <a:srgbClr val="182555"/>
      </a:dk2>
      <a:lt2>
        <a:srgbClr val="00AF9A"/>
      </a:lt2>
      <a:accent1>
        <a:srgbClr val="A1E25E"/>
      </a:accent1>
      <a:accent2>
        <a:srgbClr val="E6004C"/>
      </a:accent2>
      <a:accent3>
        <a:srgbClr val="FF661D"/>
      </a:accent3>
      <a:accent4>
        <a:srgbClr val="E1E1E1"/>
      </a:accent4>
      <a:accent5>
        <a:srgbClr val="263C8D"/>
      </a:accent5>
      <a:accent6>
        <a:srgbClr val="1A2451"/>
      </a:accent6>
      <a:hlink>
        <a:srgbClr val="FF671D"/>
      </a:hlink>
      <a:folHlink>
        <a:srgbClr val="F89622"/>
      </a:folHlink>
    </a:clrScheme>
    <a:fontScheme name="Emerso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a:noFill/>
          <a:round/>
          <a:headEnd/>
          <a:tailEnd/>
        </a:ln>
        <a:effectLst/>
      </a:spPr>
      <a:bodyPr wrap="square" rtlCol="0" anchor="ctr"/>
      <a:lstStyle>
        <a:defPPr algn="ctr" eaLnBrk="0" fontAlgn="base" hangingPunct="0">
          <a:spcBef>
            <a:spcPct val="0"/>
          </a:spcBef>
          <a:spcAft>
            <a:spcPct val="0"/>
          </a:spcAft>
          <a:defRPr b="1" dirty="0">
            <a:solidFill>
              <a:srgbClr val="FFFFFF"/>
            </a:solidFill>
          </a:defRPr>
        </a:defPPr>
      </a:lstStyle>
    </a:spDef>
    <a:lnDef>
      <a:spPr bwMode="auto">
        <a:solidFill>
          <a:schemeClr val="accent1"/>
        </a:solidFill>
        <a:ln w="12700" cap="flat" cmpd="sng" algn="ctr">
          <a:solidFill>
            <a:schemeClr val="accent1"/>
          </a:solidFill>
          <a:prstDash val="solid"/>
          <a:round/>
          <a:headEnd type="none" w="med" len="med"/>
          <a:tailEnd type="none" w="med" len="med"/>
        </a:ln>
        <a:effectLst/>
      </a:spPr>
      <a:bodyPr/>
      <a:lstStyle/>
    </a:lnDef>
    <a:txDef>
      <a:spPr/>
      <a:bodyPr anchor="t">
        <a:normAutofit/>
      </a:bodyPr>
      <a:lstStyle>
        <a:defPPr algn="l">
          <a:defRPr sz="2400" i="1" dirty="0">
            <a:solidFill>
              <a:schemeClr val="tx1"/>
            </a:solidFill>
            <a:latin typeface="Arial" panose="020B0604020202020204" pitchFamily="34" charset="0"/>
          </a:defRPr>
        </a:defPPr>
      </a:lstStyle>
    </a:txDef>
  </a:objectDefaults>
  <a:extraClrSchemeLst/>
  <a:extLst>
    <a:ext uri="{05A4C25C-085E-4340-85A3-A5531E510DB2}">
      <thm15:themeFamily xmlns:thm15="http://schemas.microsoft.com/office/thememl/2012/main" name="EMR_Exchange_PresentationTemplate_16x9_3.14_5pm" id="{40FAAB5B-86EF-0C49-AED3-FBA1D303150E}" vid="{EDF3700E-0636-CE44-960A-EDF7C1D67CE9}"/>
    </a:ext>
  </a:extLst>
</a:theme>
</file>

<file path=ppt/theme/theme10.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A8F122AB980846A5A85F21A79F1CC9" ma:contentTypeVersion="18" ma:contentTypeDescription="Create a new document." ma:contentTypeScope="" ma:versionID="50ae64fb2bcf96e0891943770dfcfc8d">
  <xsd:schema xmlns:xsd="http://www.w3.org/2001/XMLSchema" xmlns:xs="http://www.w3.org/2001/XMLSchema" xmlns:p="http://schemas.microsoft.com/office/2006/metadata/properties" xmlns:ns3="648993b2-2d2b-4049-86cd-9f1fbcada68e" xmlns:ns4="06adada5-b763-4b02-9c61-0eee807bfbdc" targetNamespace="http://schemas.microsoft.com/office/2006/metadata/properties" ma:root="true" ma:fieldsID="f0b101c963a8118d60251dcbfb8475f4" ns3:_="" ns4:_="">
    <xsd:import namespace="648993b2-2d2b-4049-86cd-9f1fbcada68e"/>
    <xsd:import namespace="06adada5-b763-4b02-9c61-0eee807bfbd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993b2-2d2b-4049-86cd-9f1fbcada6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6adada5-b763-4b02-9c61-0eee807bfb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48993b2-2d2b-4049-86cd-9f1fbcada68e" xsi:nil="true"/>
  </documentManagement>
</p:properties>
</file>

<file path=customXml/itemProps1.xml><?xml version="1.0" encoding="utf-8"?>
<ds:datastoreItem xmlns:ds="http://schemas.openxmlformats.org/officeDocument/2006/customXml" ds:itemID="{29D1DEFE-D520-4D9D-9C9E-FF039E300B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8993b2-2d2b-4049-86cd-9f1fbcada68e"/>
    <ds:schemaRef ds:uri="06adada5-b763-4b02-9c61-0eee807bfb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3E06BA-438D-4606-9E39-9C7395B15ABE}">
  <ds:schemaRefs>
    <ds:schemaRef ds:uri="http://schemas.microsoft.com/sharepoint/v3/contenttype/forms"/>
  </ds:schemaRefs>
</ds:datastoreItem>
</file>

<file path=customXml/itemProps3.xml><?xml version="1.0" encoding="utf-8"?>
<ds:datastoreItem xmlns:ds="http://schemas.openxmlformats.org/officeDocument/2006/customXml" ds:itemID="{A0E23AFC-78DC-48D9-9875-7B2925DE575F}">
  <ds:schemaRefs>
    <ds:schemaRef ds:uri="http://purl.org/dc/terms/"/>
    <ds:schemaRef ds:uri="648993b2-2d2b-4049-86cd-9f1fbcada6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06adada5-b763-4b02-9c61-0eee807bfbd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70379</TotalTime>
  <Words>2310</Words>
  <Application>Microsoft Office PowerPoint</Application>
  <PresentationFormat>Widescreen</PresentationFormat>
  <Paragraphs>297</Paragraphs>
  <Slides>37</Slides>
  <Notes>9</Notes>
  <HiddenSlides>0</HiddenSlides>
  <MMClips>1</MMClips>
  <ScaleCrop>false</ScaleCrop>
  <HeadingPairs>
    <vt:vector size="8" baseType="variant">
      <vt:variant>
        <vt:lpstr>Fonts Used</vt:lpstr>
      </vt:variant>
      <vt:variant>
        <vt:i4>12</vt:i4>
      </vt:variant>
      <vt:variant>
        <vt:lpstr>Theme</vt:lpstr>
      </vt:variant>
      <vt:variant>
        <vt:i4>9</vt:i4>
      </vt:variant>
      <vt:variant>
        <vt:lpstr>Embedded OLE Servers</vt:lpstr>
      </vt:variant>
      <vt:variant>
        <vt:i4>1</vt:i4>
      </vt:variant>
      <vt:variant>
        <vt:lpstr>Slide Titles</vt:lpstr>
      </vt:variant>
      <vt:variant>
        <vt:i4>37</vt:i4>
      </vt:variant>
    </vt:vector>
  </HeadingPairs>
  <TitlesOfParts>
    <vt:vector size="59" baseType="lpstr">
      <vt:lpstr>Arial</vt:lpstr>
      <vt:lpstr>Arial Black</vt:lpstr>
      <vt:lpstr>Arial,Sans-Serif</vt:lpstr>
      <vt:lpstr>Brotherhood</vt:lpstr>
      <vt:lpstr>Calibri</vt:lpstr>
      <vt:lpstr>Calibri Light</vt:lpstr>
      <vt:lpstr>Montserrat</vt:lpstr>
      <vt:lpstr>Montserrat Black</vt:lpstr>
      <vt:lpstr>Noto Sans</vt:lpstr>
      <vt:lpstr>Segoe UI</vt:lpstr>
      <vt:lpstr>Trebuchet MS</vt:lpstr>
      <vt:lpstr>Wingdings,Sans-Serif</vt:lpstr>
      <vt:lpstr>7_Tema do Office</vt:lpstr>
      <vt:lpstr>Tema do Office</vt:lpstr>
      <vt:lpstr>1_Emerson Exchange 2022</vt:lpstr>
      <vt:lpstr>12_Tema do Office</vt:lpstr>
      <vt:lpstr>5_Tema do Office</vt:lpstr>
      <vt:lpstr>8_Tema do Office</vt:lpstr>
      <vt:lpstr>3_Tema do Office</vt:lpstr>
      <vt:lpstr>1_Personalizar design</vt:lpstr>
      <vt:lpstr>Emerson Exchange 2022</vt:lpstr>
      <vt:lpstr>Slide do think-cell</vt:lpstr>
      <vt:lpstr>PowerPoint Presentation</vt:lpstr>
      <vt:lpstr>3-1297 Burner Management System with DeltaV SIS Charms</vt:lpstr>
      <vt:lpstr>PowerPoint Presentation</vt:lpstr>
      <vt:lpstr>Samarco Mineração SA</vt:lpstr>
      <vt:lpstr>PowerPoint Presentation</vt:lpstr>
      <vt:lpstr>PowerPoint Presentation</vt:lpstr>
      <vt:lpstr>PowerPoint Presentation</vt:lpstr>
      <vt:lpstr>PowerPoint Presentation</vt:lpstr>
      <vt:lpstr>PowerPoint Presentation</vt:lpstr>
      <vt:lpstr>Adequacy of the BMS Combustion System of the 3ª Pelletizing Plant.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Interconnection philosophy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Samarco Mineracao 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Paula Moura Oliveira Azevedo</dc:creator>
  <cp:lastModifiedBy>Feinberg, Amy [EMR/SYSS/PSS/EDEN]</cp:lastModifiedBy>
  <cp:revision>5699</cp:revision>
  <cp:lastPrinted>2022-06-08T11:33:15Z</cp:lastPrinted>
  <dcterms:created xsi:type="dcterms:W3CDTF">2020-12-14T15:26:09Z</dcterms:created>
  <dcterms:modified xsi:type="dcterms:W3CDTF">2025-06-24T13:20:47Z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0x010100B8A8F122AB980846A5A85F21A79F1CC9</vt:lpwstr>
  </property>
  <property fmtid="{D5CDD505-2E9C-101B-9397-08002B2CF9AE}" pid="3" name="MediaServiceImageTags">
    <vt:lpwstr/>
  </property>
  <property fmtid="{D5CDD505-2E9C-101B-9397-08002B2CF9AE}" pid="4" name="MSIP_Label_d38901aa-f724-46bf-bb4f-aef09392934b_Enabled">
    <vt:lpwstr>true</vt:lpwstr>
  </property>
  <property fmtid="{D5CDD505-2E9C-101B-9397-08002B2CF9AE}" pid="5" name="MSIP_Label_d38901aa-f724-46bf-bb4f-aef09392934b_SetDate">
    <vt:lpwstr>2025-06-24T13:20:45Z</vt:lpwstr>
  </property>
  <property fmtid="{D5CDD505-2E9C-101B-9397-08002B2CF9AE}" pid="6" name="MSIP_Label_d38901aa-f724-46bf-bb4f-aef09392934b_Method">
    <vt:lpwstr>Standard</vt:lpwstr>
  </property>
  <property fmtid="{D5CDD505-2E9C-101B-9397-08002B2CF9AE}" pid="7" name="MSIP_Label_d38901aa-f724-46bf-bb4f-aef09392934b_Name">
    <vt:lpwstr>Internal - No Label</vt:lpwstr>
  </property>
  <property fmtid="{D5CDD505-2E9C-101B-9397-08002B2CF9AE}" pid="8" name="MSIP_Label_d38901aa-f724-46bf-bb4f-aef09392934b_SiteId">
    <vt:lpwstr>eb06985d-06ca-4a17-81da-629ab99f6505</vt:lpwstr>
  </property>
  <property fmtid="{D5CDD505-2E9C-101B-9397-08002B2CF9AE}" pid="9" name="MSIP_Label_d38901aa-f724-46bf-bb4f-aef09392934b_ActionId">
    <vt:lpwstr>ee8532f4-8a09-4013-94ef-97f5fd78dae5</vt:lpwstr>
  </property>
  <property fmtid="{D5CDD505-2E9C-101B-9397-08002B2CF9AE}" pid="10" name="MSIP_Label_d38901aa-f724-46bf-bb4f-aef09392934b_ContentBits">
    <vt:lpwstr>0</vt:lpwstr>
  </property>
  <property fmtid="{D5CDD505-2E9C-101B-9397-08002B2CF9AE}" pid="11" name="MSIP_Label_d38901aa-f724-46bf-bb4f-aef09392934b_Tag">
    <vt:lpwstr>10, 3, 0, 1</vt:lpwstr>
  </property>
</Properties>
</file>