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D6C3-D5A7-4D13-8066-030BBD4DD1C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8996-F841-40F5-BA7A-300EEAF9B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6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D6C3-D5A7-4D13-8066-030BBD4DD1C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8996-F841-40F5-BA7A-300EEAF9B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0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D6C3-D5A7-4D13-8066-030BBD4DD1C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8996-F841-40F5-BA7A-300EEAF9B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3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D6C3-D5A7-4D13-8066-030BBD4DD1C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8996-F841-40F5-BA7A-300EEAF9B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1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D6C3-D5A7-4D13-8066-030BBD4DD1C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8996-F841-40F5-BA7A-300EEAF9B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0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D6C3-D5A7-4D13-8066-030BBD4DD1C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8996-F841-40F5-BA7A-300EEAF9B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0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D6C3-D5A7-4D13-8066-030BBD4DD1C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8996-F841-40F5-BA7A-300EEAF9B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2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D6C3-D5A7-4D13-8066-030BBD4DD1C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8996-F841-40F5-BA7A-300EEAF9B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5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D6C3-D5A7-4D13-8066-030BBD4DD1C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8996-F841-40F5-BA7A-300EEAF9B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D6C3-D5A7-4D13-8066-030BBD4DD1C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8996-F841-40F5-BA7A-300EEAF9B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7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D6C3-D5A7-4D13-8066-030BBD4DD1C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8996-F841-40F5-BA7A-300EEAF9B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9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D6C3-D5A7-4D13-8066-030BBD4DD1C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68996-F841-40F5-BA7A-300EEAF9B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2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6" t="20461" r="32641" b="17652"/>
          <a:stretch/>
        </p:blipFill>
        <p:spPr bwMode="auto">
          <a:xfrm>
            <a:off x="0" y="372533"/>
            <a:ext cx="9087466" cy="5756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42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Eastman Chemical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Torres Gracia, Hector Henry</dc:creator>
  <cp:lastModifiedBy>Torres Gracia, Hector Henry</cp:lastModifiedBy>
  <cp:revision>2</cp:revision>
  <dcterms:created xsi:type="dcterms:W3CDTF">2015-02-10T15:16:29Z</dcterms:created>
  <dcterms:modified xsi:type="dcterms:W3CDTF">2015-02-10T15:40:45Z</dcterms:modified>
</cp:coreProperties>
</file>